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65" r:id="rId2"/>
    <p:sldId id="294" r:id="rId3"/>
    <p:sldId id="354" r:id="rId4"/>
    <p:sldId id="355" r:id="rId5"/>
    <p:sldId id="356" r:id="rId6"/>
    <p:sldId id="357" r:id="rId7"/>
    <p:sldId id="360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60" r:id="rId16"/>
    <p:sldId id="259" r:id="rId17"/>
    <p:sldId id="371" r:id="rId18"/>
    <p:sldId id="361" r:id="rId19"/>
    <p:sldId id="363" r:id="rId20"/>
    <p:sldId id="364" r:id="rId21"/>
    <p:sldId id="365" r:id="rId22"/>
    <p:sldId id="282" r:id="rId23"/>
    <p:sldId id="284" r:id="rId24"/>
    <p:sldId id="283" r:id="rId25"/>
    <p:sldId id="285" r:id="rId26"/>
    <p:sldId id="366" r:id="rId27"/>
    <p:sldId id="370" r:id="rId28"/>
    <p:sldId id="353" r:id="rId29"/>
    <p:sldId id="350" r:id="rId30"/>
    <p:sldId id="367" r:id="rId31"/>
    <p:sldId id="368" r:id="rId32"/>
    <p:sldId id="369" r:id="rId33"/>
    <p:sldId id="351" r:id="rId34"/>
    <p:sldId id="352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11DEF7-A3D6-8549-9F52-358498618042}">
          <p14:sldIdLst>
            <p14:sldId id="265"/>
          </p14:sldIdLst>
        </p14:section>
        <p14:section name="Intro Slide" id="{FE1FA55C-A0B0-E74F-8823-AF0B27297ADE}">
          <p14:sldIdLst>
            <p14:sldId id="294"/>
            <p14:sldId id="354"/>
            <p14:sldId id="355"/>
            <p14:sldId id="356"/>
            <p14:sldId id="357"/>
          </p14:sldIdLst>
        </p14:section>
        <p14:section name="Running the Game" id="{6EFB989B-D474-EF46-BB16-FB4ED08BB442}">
          <p14:sldIdLst>
            <p14:sldId id="360"/>
            <p14:sldId id="274"/>
            <p14:sldId id="275"/>
            <p14:sldId id="276"/>
            <p14:sldId id="277"/>
            <p14:sldId id="278"/>
            <p14:sldId id="279"/>
            <p14:sldId id="280"/>
            <p14:sldId id="260"/>
            <p14:sldId id="259"/>
          </p14:sldIdLst>
        </p14:section>
        <p14:section name="Worldbuilding" id="{C3458146-4086-0942-90A7-F6E0927A9483}">
          <p14:sldIdLst>
            <p14:sldId id="371"/>
            <p14:sldId id="361"/>
            <p14:sldId id="363"/>
            <p14:sldId id="364"/>
            <p14:sldId id="365"/>
            <p14:sldId id="282"/>
            <p14:sldId id="284"/>
            <p14:sldId id="283"/>
            <p14:sldId id="285"/>
            <p14:sldId id="366"/>
            <p14:sldId id="370"/>
            <p14:sldId id="353"/>
            <p14:sldId id="350"/>
            <p14:sldId id="367"/>
            <p14:sldId id="368"/>
            <p14:sldId id="369"/>
            <p14:sldId id="351"/>
            <p14:sldId id="352"/>
          </p14:sldIdLst>
        </p14:section>
        <p14:section name="Online Play" id="{789144E8-68DF-E441-AD44-B63F6B3571BB}">
          <p14:sldIdLst>
            <p14:sldId id="287"/>
            <p14:sldId id="288"/>
            <p14:sldId id="289"/>
            <p14:sldId id="290"/>
            <p14:sldId id="291"/>
            <p14:sldId id="292"/>
            <p14:sldId id="293"/>
          </p14:sldIdLst>
        </p14:section>
        <p14:section name="Additional Resources" id="{05C30086-484C-3F43-9269-BEF6B9E56510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A0CE07-F2EF-EF43-A677-95202E78CBE7}" v="32" dt="2022-07-03T16:19:05.0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02"/>
    <p:restoredTop sz="96189"/>
  </p:normalViewPr>
  <p:slideViewPr>
    <p:cSldViewPr snapToGrid="0" snapToObjects="1">
      <p:cViewPr varScale="1">
        <p:scale>
          <a:sx n="83" d="100"/>
          <a:sy n="83" d="100"/>
        </p:scale>
        <p:origin x="200" y="1208"/>
      </p:cViewPr>
      <p:guideLst/>
    </p:cSldViewPr>
  </p:slideViewPr>
  <p:outlineViewPr>
    <p:cViewPr>
      <p:scale>
        <a:sx n="33" d="100"/>
        <a:sy n="33" d="100"/>
      </p:scale>
      <p:origin x="0" y="-12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ward Holton" userId="736b0c3c-f623-4679-b4d6-fd41726867ad" providerId="ADAL" clId="{02A0CE07-F2EF-EF43-A677-95202E78CBE7}"/>
    <pc:docChg chg="undo custSel addSld delSld modSld sldOrd addSection delSection modSection">
      <pc:chgData name="Howard Holton" userId="736b0c3c-f623-4679-b4d6-fd41726867ad" providerId="ADAL" clId="{02A0CE07-F2EF-EF43-A677-95202E78CBE7}" dt="2022-07-03T16:21:03.182" v="685" actId="14100"/>
      <pc:docMkLst>
        <pc:docMk/>
      </pc:docMkLst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360608511" sldId="256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1571595954" sldId="257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4123489153" sldId="258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4025115428" sldId="261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2038206880" sldId="262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714067498" sldId="263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2641876516" sldId="270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3217547780" sldId="271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4097579271" sldId="272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3621136271" sldId="273"/>
        </pc:sldMkLst>
      </pc:sldChg>
      <pc:sldChg chg="del">
        <pc:chgData name="Howard Holton" userId="736b0c3c-f623-4679-b4d6-fd41726867ad" providerId="ADAL" clId="{02A0CE07-F2EF-EF43-A677-95202E78CBE7}" dt="2022-07-03T16:15:23.214" v="607" actId="2696"/>
        <pc:sldMkLst>
          <pc:docMk/>
          <pc:sldMk cId="3655492163" sldId="281"/>
        </pc:sldMkLst>
      </pc:sldChg>
      <pc:sldChg chg="addSp delSp modSp mod setBg setClrOvrMap">
        <pc:chgData name="Howard Holton" userId="736b0c3c-f623-4679-b4d6-fd41726867ad" providerId="ADAL" clId="{02A0CE07-F2EF-EF43-A677-95202E78CBE7}" dt="2022-07-03T16:04:38.407" v="174" actId="1076"/>
        <pc:sldMkLst>
          <pc:docMk/>
          <pc:sldMk cId="2166001552" sldId="282"/>
        </pc:sldMkLst>
        <pc:spChg chg="mod ord">
          <ac:chgData name="Howard Holton" userId="736b0c3c-f623-4679-b4d6-fd41726867ad" providerId="ADAL" clId="{02A0CE07-F2EF-EF43-A677-95202E78CBE7}" dt="2022-07-03T15:53:04.457" v="14" actId="26606"/>
          <ac:spMkLst>
            <pc:docMk/>
            <pc:sldMk cId="2166001552" sldId="282"/>
            <ac:spMk id="2" creationId="{5B1FBAB4-260D-3FA4-30A7-4D0FD27C9C07}"/>
          </ac:spMkLst>
        </pc:spChg>
        <pc:spChg chg="del">
          <ac:chgData name="Howard Holton" userId="736b0c3c-f623-4679-b4d6-fd41726867ad" providerId="ADAL" clId="{02A0CE07-F2EF-EF43-A677-95202E78CBE7}" dt="2022-07-03T15:52:25.961" v="0" actId="931"/>
          <ac:spMkLst>
            <pc:docMk/>
            <pc:sldMk cId="2166001552" sldId="282"/>
            <ac:spMk id="3" creationId="{5AF0CBA0-1D54-675F-B5DF-E706B00CCDFA}"/>
          </ac:spMkLst>
        </pc:spChg>
        <pc:spChg chg="del">
          <ac:chgData name="Howard Holton" userId="736b0c3c-f623-4679-b4d6-fd41726867ad" providerId="ADAL" clId="{02A0CE07-F2EF-EF43-A677-95202E78CBE7}" dt="2022-07-03T15:52:32.536" v="3" actId="478"/>
          <ac:spMkLst>
            <pc:docMk/>
            <pc:sldMk cId="2166001552" sldId="282"/>
            <ac:spMk id="4" creationId="{69337558-4556-AEBE-E1F8-13C7FAAD7E55}"/>
          </ac:spMkLst>
        </pc:spChg>
        <pc:spChg chg="add mod">
          <ac:chgData name="Howard Holton" userId="736b0c3c-f623-4679-b4d6-fd41726867ad" providerId="ADAL" clId="{02A0CE07-F2EF-EF43-A677-95202E78CBE7}" dt="2022-07-03T16:04:38.407" v="174" actId="1076"/>
          <ac:spMkLst>
            <pc:docMk/>
            <pc:sldMk cId="2166001552" sldId="282"/>
            <ac:spMk id="7" creationId="{D923E14F-887A-6B64-78AB-B3A64B2BACB1}"/>
          </ac:spMkLst>
        </pc:spChg>
        <pc:spChg chg="add del">
          <ac:chgData name="Howard Holton" userId="736b0c3c-f623-4679-b4d6-fd41726867ad" providerId="ADAL" clId="{02A0CE07-F2EF-EF43-A677-95202E78CBE7}" dt="2022-07-03T15:52:45.062" v="7" actId="478"/>
          <ac:spMkLst>
            <pc:docMk/>
            <pc:sldMk cId="2166001552" sldId="282"/>
            <ac:spMk id="10" creationId="{977452C4-03E0-090D-2FF1-99F4E40FC5EE}"/>
          </ac:spMkLst>
        </pc:spChg>
        <pc:spChg chg="add del">
          <ac:chgData name="Howard Holton" userId="736b0c3c-f623-4679-b4d6-fd41726867ad" providerId="ADAL" clId="{02A0CE07-F2EF-EF43-A677-95202E78CBE7}" dt="2022-07-03T15:53:04.457" v="14" actId="26606"/>
          <ac:spMkLst>
            <pc:docMk/>
            <pc:sldMk cId="2166001552" sldId="282"/>
            <ac:spMk id="13" creationId="{0D7B6173-1D58-48E2-83CF-37350F315F75}"/>
          </ac:spMkLst>
        </pc:spChg>
        <pc:spChg chg="add del">
          <ac:chgData name="Howard Holton" userId="736b0c3c-f623-4679-b4d6-fd41726867ad" providerId="ADAL" clId="{02A0CE07-F2EF-EF43-A677-95202E78CBE7}" dt="2022-07-03T15:53:04.457" v="14" actId="26606"/>
          <ac:spMkLst>
            <pc:docMk/>
            <pc:sldMk cId="2166001552" sldId="282"/>
            <ac:spMk id="15" creationId="{2F36CA75-CFBF-4844-B719-8FE9EBADA9AF}"/>
          </ac:spMkLst>
        </pc:spChg>
        <pc:spChg chg="add del">
          <ac:chgData name="Howard Holton" userId="736b0c3c-f623-4679-b4d6-fd41726867ad" providerId="ADAL" clId="{02A0CE07-F2EF-EF43-A677-95202E78CBE7}" dt="2022-07-03T15:53:04.457" v="14" actId="26606"/>
          <ac:spMkLst>
            <pc:docMk/>
            <pc:sldMk cId="2166001552" sldId="282"/>
            <ac:spMk id="17" creationId="{3D4A84B9-E564-4DD0-97F8-DBF1C460C28A}"/>
          </ac:spMkLst>
        </pc:spChg>
        <pc:spChg chg="add del">
          <ac:chgData name="Howard Holton" userId="736b0c3c-f623-4679-b4d6-fd41726867ad" providerId="ADAL" clId="{02A0CE07-F2EF-EF43-A677-95202E78CBE7}" dt="2022-07-03T15:53:04.457" v="14" actId="26606"/>
          <ac:spMkLst>
            <pc:docMk/>
            <pc:sldMk cId="2166001552" sldId="282"/>
            <ac:spMk id="19" creationId="{102382E0-0A09-46AE-B955-B911CAFE7F00}"/>
          </ac:spMkLst>
        </pc:spChg>
        <pc:spChg chg="add del">
          <ac:chgData name="Howard Holton" userId="736b0c3c-f623-4679-b4d6-fd41726867ad" providerId="ADAL" clId="{02A0CE07-F2EF-EF43-A677-95202E78CBE7}" dt="2022-07-03T15:53:04.457" v="14" actId="26606"/>
          <ac:spMkLst>
            <pc:docMk/>
            <pc:sldMk cId="2166001552" sldId="282"/>
            <ac:spMk id="21" creationId="{7DE75D4A-0965-4973-BE75-DECCAC9A9614}"/>
          </ac:spMkLst>
        </pc:spChg>
        <pc:spChg chg="add del">
          <ac:chgData name="Howard Holton" userId="736b0c3c-f623-4679-b4d6-fd41726867ad" providerId="ADAL" clId="{02A0CE07-F2EF-EF43-A677-95202E78CBE7}" dt="2022-07-03T15:53:01.558" v="9" actId="26606"/>
          <ac:spMkLst>
            <pc:docMk/>
            <pc:sldMk cId="2166001552" sldId="282"/>
            <ac:spMk id="28" creationId="{657F69E0-C4B0-4BEC-A689-4F8D877F05D4}"/>
          </ac:spMkLst>
        </pc:spChg>
        <pc:spChg chg="add del">
          <ac:chgData name="Howard Holton" userId="736b0c3c-f623-4679-b4d6-fd41726867ad" providerId="ADAL" clId="{02A0CE07-F2EF-EF43-A677-95202E78CBE7}" dt="2022-07-03T15:53:01.558" v="9" actId="26606"/>
          <ac:spMkLst>
            <pc:docMk/>
            <pc:sldMk cId="2166001552" sldId="282"/>
            <ac:spMk id="30" creationId="{9F6380B4-6A1C-481E-8408-B4E6C75B9B81}"/>
          </ac:spMkLst>
        </pc:spChg>
        <pc:spChg chg="add del">
          <ac:chgData name="Howard Holton" userId="736b0c3c-f623-4679-b4d6-fd41726867ad" providerId="ADAL" clId="{02A0CE07-F2EF-EF43-A677-95202E78CBE7}" dt="2022-07-03T15:53:03.333" v="11" actId="26606"/>
          <ac:spMkLst>
            <pc:docMk/>
            <pc:sldMk cId="2166001552" sldId="282"/>
            <ac:spMk id="32" creationId="{3A930249-8242-4E2B-AF17-C01826488321}"/>
          </ac:spMkLst>
        </pc:spChg>
        <pc:spChg chg="add del">
          <ac:chgData name="Howard Holton" userId="736b0c3c-f623-4679-b4d6-fd41726867ad" providerId="ADAL" clId="{02A0CE07-F2EF-EF43-A677-95202E78CBE7}" dt="2022-07-03T15:53:03.333" v="11" actId="26606"/>
          <ac:spMkLst>
            <pc:docMk/>
            <pc:sldMk cId="2166001552" sldId="282"/>
            <ac:spMk id="33" creationId="{A5BDD999-C5E1-4B3E-A710-768673819165}"/>
          </ac:spMkLst>
        </pc:spChg>
        <pc:spChg chg="add del">
          <ac:chgData name="Howard Holton" userId="736b0c3c-f623-4679-b4d6-fd41726867ad" providerId="ADAL" clId="{02A0CE07-F2EF-EF43-A677-95202E78CBE7}" dt="2022-07-03T15:53:04.442" v="13" actId="26606"/>
          <ac:spMkLst>
            <pc:docMk/>
            <pc:sldMk cId="2166001552" sldId="282"/>
            <ac:spMk id="35" creationId="{F609FF9A-4FCE-468E-A86A-C9AB525EAE71}"/>
          </ac:spMkLst>
        </pc:spChg>
        <pc:spChg chg="add del">
          <ac:chgData name="Howard Holton" userId="736b0c3c-f623-4679-b4d6-fd41726867ad" providerId="ADAL" clId="{02A0CE07-F2EF-EF43-A677-95202E78CBE7}" dt="2022-07-03T15:53:04.442" v="13" actId="26606"/>
          <ac:spMkLst>
            <pc:docMk/>
            <pc:sldMk cId="2166001552" sldId="282"/>
            <ac:spMk id="36" creationId="{021E12D4-3A88-428D-8E5E-AF1AFD923D63}"/>
          </ac:spMkLst>
        </pc:spChg>
        <pc:spChg chg="add">
          <ac:chgData name="Howard Holton" userId="736b0c3c-f623-4679-b4d6-fd41726867ad" providerId="ADAL" clId="{02A0CE07-F2EF-EF43-A677-95202E78CBE7}" dt="2022-07-03T15:53:04.457" v="14" actId="26606"/>
          <ac:spMkLst>
            <pc:docMk/>
            <pc:sldMk cId="2166001552" sldId="282"/>
            <ac:spMk id="38" creationId="{C1DD1A8A-57D5-4A81-AD04-532B043C5611}"/>
          </ac:spMkLst>
        </pc:spChg>
        <pc:spChg chg="add">
          <ac:chgData name="Howard Holton" userId="736b0c3c-f623-4679-b4d6-fd41726867ad" providerId="ADAL" clId="{02A0CE07-F2EF-EF43-A677-95202E78CBE7}" dt="2022-07-03T15:53:04.457" v="14" actId="26606"/>
          <ac:spMkLst>
            <pc:docMk/>
            <pc:sldMk cId="2166001552" sldId="282"/>
            <ac:spMk id="39" creationId="{007891EC-4501-44ED-A8C8-B11B6DB767AB}"/>
          </ac:spMkLst>
        </pc:spChg>
        <pc:picChg chg="add mod">
          <ac:chgData name="Howard Holton" userId="736b0c3c-f623-4679-b4d6-fd41726867ad" providerId="ADAL" clId="{02A0CE07-F2EF-EF43-A677-95202E78CBE7}" dt="2022-07-03T15:53:04.457" v="14" actId="26606"/>
          <ac:picMkLst>
            <pc:docMk/>
            <pc:sldMk cId="2166001552" sldId="282"/>
            <ac:picMk id="6" creationId="{FF290B99-C31B-915F-FF42-2C8FF1B8A628}"/>
          </ac:picMkLst>
        </pc:picChg>
        <pc:picChg chg="add del">
          <ac:chgData name="Howard Holton" userId="736b0c3c-f623-4679-b4d6-fd41726867ad" providerId="ADAL" clId="{02A0CE07-F2EF-EF43-A677-95202E78CBE7}" dt="2022-07-03T15:53:04.457" v="14" actId="26606"/>
          <ac:picMkLst>
            <pc:docMk/>
            <pc:sldMk cId="2166001552" sldId="282"/>
            <ac:picMk id="23" creationId="{4A599609-F5C2-4A0B-A992-913F814A631A}"/>
          </ac:picMkLst>
        </pc:picChg>
      </pc:sldChg>
      <pc:sldChg chg="addSp delSp modSp mod setBg setClrOvrMap">
        <pc:chgData name="Howard Holton" userId="736b0c3c-f623-4679-b4d6-fd41726867ad" providerId="ADAL" clId="{02A0CE07-F2EF-EF43-A677-95202E78CBE7}" dt="2022-07-03T16:05:57.016" v="253"/>
        <pc:sldMkLst>
          <pc:docMk/>
          <pc:sldMk cId="1570741386" sldId="283"/>
        </pc:sldMkLst>
        <pc:spChg chg="mod ord">
          <ac:chgData name="Howard Holton" userId="736b0c3c-f623-4679-b4d6-fd41726867ad" providerId="ADAL" clId="{02A0CE07-F2EF-EF43-A677-95202E78CBE7}" dt="2022-07-03T16:05:18.450" v="183" actId="404"/>
          <ac:spMkLst>
            <pc:docMk/>
            <pc:sldMk cId="1570741386" sldId="283"/>
            <ac:spMk id="2" creationId="{3498EC51-D2C3-A238-869C-7D94F008227E}"/>
          </ac:spMkLst>
        </pc:spChg>
        <pc:spChg chg="del">
          <ac:chgData name="Howard Holton" userId="736b0c3c-f623-4679-b4d6-fd41726867ad" providerId="ADAL" clId="{02A0CE07-F2EF-EF43-A677-95202E78CBE7}" dt="2022-07-03T15:53:17.619" v="16" actId="478"/>
          <ac:spMkLst>
            <pc:docMk/>
            <pc:sldMk cId="1570741386" sldId="283"/>
            <ac:spMk id="3" creationId="{23B0F27A-4B43-A2CF-571E-FAECD5E6EB72}"/>
          </ac:spMkLst>
        </pc:spChg>
        <pc:spChg chg="del">
          <ac:chgData name="Howard Holton" userId="736b0c3c-f623-4679-b4d6-fd41726867ad" providerId="ADAL" clId="{02A0CE07-F2EF-EF43-A677-95202E78CBE7}" dt="2022-07-03T15:53:15.566" v="15" actId="478"/>
          <ac:spMkLst>
            <pc:docMk/>
            <pc:sldMk cId="1570741386" sldId="283"/>
            <ac:spMk id="4" creationId="{9D295D04-9786-A0F1-E3B4-EE1569BDBDF3}"/>
          </ac:spMkLst>
        </pc:spChg>
        <pc:spChg chg="add del mod">
          <ac:chgData name="Howard Holton" userId="736b0c3c-f623-4679-b4d6-fd41726867ad" providerId="ADAL" clId="{02A0CE07-F2EF-EF43-A677-95202E78CBE7}" dt="2022-07-03T15:53:35.627" v="19" actId="478"/>
          <ac:spMkLst>
            <pc:docMk/>
            <pc:sldMk cId="1570741386" sldId="283"/>
            <ac:spMk id="7" creationId="{578E6B2E-66E7-4BE0-32C6-7AB76D0F2C90}"/>
          </ac:spMkLst>
        </pc:spChg>
        <pc:spChg chg="add mod">
          <ac:chgData name="Howard Holton" userId="736b0c3c-f623-4679-b4d6-fd41726867ad" providerId="ADAL" clId="{02A0CE07-F2EF-EF43-A677-95202E78CBE7}" dt="2022-07-03T16:05:18.450" v="183" actId="404"/>
          <ac:spMkLst>
            <pc:docMk/>
            <pc:sldMk cId="1570741386" sldId="283"/>
            <ac:spMk id="10" creationId="{B8A552CC-B396-3AF0-3C78-5516E4ED1EBB}"/>
          </ac:spMkLst>
        </pc:spChg>
        <pc:spChg chg="add del">
          <ac:chgData name="Howard Holton" userId="736b0c3c-f623-4679-b4d6-fd41726867ad" providerId="ADAL" clId="{02A0CE07-F2EF-EF43-A677-95202E78CBE7}" dt="2022-07-03T16:05:08.317" v="179" actId="26606"/>
          <ac:spMkLst>
            <pc:docMk/>
            <pc:sldMk cId="1570741386" sldId="283"/>
            <ac:spMk id="11" creationId="{C8320351-9FA2-4A26-885B-BB8F3E4902D2}"/>
          </ac:spMkLst>
        </pc:spChg>
        <pc:spChg chg="add del">
          <ac:chgData name="Howard Holton" userId="736b0c3c-f623-4679-b4d6-fd41726867ad" providerId="ADAL" clId="{02A0CE07-F2EF-EF43-A677-95202E78CBE7}" dt="2022-07-03T16:05:08.317" v="179" actId="26606"/>
          <ac:spMkLst>
            <pc:docMk/>
            <pc:sldMk cId="1570741386" sldId="283"/>
            <ac:spMk id="13" creationId="{68CD2EFB-78C2-4C6E-A6B9-4ED12FAD5B99}"/>
          </ac:spMkLst>
        </pc:spChg>
        <pc:spChg chg="add del">
          <ac:chgData name="Howard Holton" userId="736b0c3c-f623-4679-b4d6-fd41726867ad" providerId="ADAL" clId="{02A0CE07-F2EF-EF43-A677-95202E78CBE7}" dt="2022-07-03T16:05:08.309" v="178" actId="26606"/>
          <ac:spMkLst>
            <pc:docMk/>
            <pc:sldMk cId="1570741386" sldId="283"/>
            <ac:spMk id="18" creationId="{04812C46-200A-4DEB-A05E-3ED6C68C2387}"/>
          </ac:spMkLst>
        </pc:spChg>
        <pc:spChg chg="add del">
          <ac:chgData name="Howard Holton" userId="736b0c3c-f623-4679-b4d6-fd41726867ad" providerId="ADAL" clId="{02A0CE07-F2EF-EF43-A677-95202E78CBE7}" dt="2022-07-03T16:05:08.309" v="178" actId="26606"/>
          <ac:spMkLst>
            <pc:docMk/>
            <pc:sldMk cId="1570741386" sldId="283"/>
            <ac:spMk id="20" creationId="{D1EA859B-E555-4109-94F3-6700E046E008}"/>
          </ac:spMkLst>
        </pc:spChg>
        <pc:spChg chg="add">
          <ac:chgData name="Howard Holton" userId="736b0c3c-f623-4679-b4d6-fd41726867ad" providerId="ADAL" clId="{02A0CE07-F2EF-EF43-A677-95202E78CBE7}" dt="2022-07-03T16:05:08.317" v="179" actId="26606"/>
          <ac:spMkLst>
            <pc:docMk/>
            <pc:sldMk cId="1570741386" sldId="283"/>
            <ac:spMk id="22" creationId="{C5E6CFF1-2F42-4E10-9A97-F116F46F53FE}"/>
          </ac:spMkLst>
        </pc:spChg>
        <pc:picChg chg="add mod">
          <ac:chgData name="Howard Holton" userId="736b0c3c-f623-4679-b4d6-fd41726867ad" providerId="ADAL" clId="{02A0CE07-F2EF-EF43-A677-95202E78CBE7}" dt="2022-07-03T16:05:57.016" v="253"/>
          <ac:picMkLst>
            <pc:docMk/>
            <pc:sldMk cId="1570741386" sldId="283"/>
            <ac:picMk id="6" creationId="{80235B66-673B-7C36-82E6-82FC3E8E91AC}"/>
          </ac:picMkLst>
        </pc:picChg>
        <pc:cxnChg chg="add">
          <ac:chgData name="Howard Holton" userId="736b0c3c-f623-4679-b4d6-fd41726867ad" providerId="ADAL" clId="{02A0CE07-F2EF-EF43-A677-95202E78CBE7}" dt="2022-07-03T16:05:08.317" v="179" actId="26606"/>
          <ac:cxnSpMkLst>
            <pc:docMk/>
            <pc:sldMk cId="1570741386" sldId="283"/>
            <ac:cxnSpMk id="23" creationId="{67182200-4859-4C8D-BCBB-55B245C28BA3}"/>
          </ac:cxnSpMkLst>
        </pc:cxnChg>
      </pc:sldChg>
      <pc:sldChg chg="addSp delSp modSp mod ord setBg">
        <pc:chgData name="Howard Holton" userId="736b0c3c-f623-4679-b4d6-fd41726867ad" providerId="ADAL" clId="{02A0CE07-F2EF-EF43-A677-95202E78CBE7}" dt="2022-07-03T16:06:07.326" v="255" actId="20578"/>
        <pc:sldMkLst>
          <pc:docMk/>
          <pc:sldMk cId="1332614731" sldId="284"/>
        </pc:sldMkLst>
        <pc:spChg chg="mod ord">
          <ac:chgData name="Howard Holton" userId="736b0c3c-f623-4679-b4d6-fd41726867ad" providerId="ADAL" clId="{02A0CE07-F2EF-EF43-A677-95202E78CBE7}" dt="2022-07-03T15:54:18.263" v="27" actId="26606"/>
          <ac:spMkLst>
            <pc:docMk/>
            <pc:sldMk cId="1332614731" sldId="284"/>
            <ac:spMk id="2" creationId="{3B647FFF-95B2-1138-695F-C247B2FD7CAE}"/>
          </ac:spMkLst>
        </pc:spChg>
        <pc:spChg chg="del">
          <ac:chgData name="Howard Holton" userId="736b0c3c-f623-4679-b4d6-fd41726867ad" providerId="ADAL" clId="{02A0CE07-F2EF-EF43-A677-95202E78CBE7}" dt="2022-07-03T15:53:47.558" v="21" actId="478"/>
          <ac:spMkLst>
            <pc:docMk/>
            <pc:sldMk cId="1332614731" sldId="284"/>
            <ac:spMk id="3" creationId="{23CD405F-2D59-C9BE-85A9-CD7370461E41}"/>
          </ac:spMkLst>
        </pc:spChg>
        <pc:spChg chg="del">
          <ac:chgData name="Howard Holton" userId="736b0c3c-f623-4679-b4d6-fd41726867ad" providerId="ADAL" clId="{02A0CE07-F2EF-EF43-A677-95202E78CBE7}" dt="2022-07-03T15:53:49.854" v="22" actId="478"/>
          <ac:spMkLst>
            <pc:docMk/>
            <pc:sldMk cId="1332614731" sldId="284"/>
            <ac:spMk id="4" creationId="{17CF3743-7131-25BC-EBDA-005904A39AD4}"/>
          </ac:spMkLst>
        </pc:spChg>
        <pc:spChg chg="add del mod">
          <ac:chgData name="Howard Holton" userId="736b0c3c-f623-4679-b4d6-fd41726867ad" providerId="ADAL" clId="{02A0CE07-F2EF-EF43-A677-95202E78CBE7}" dt="2022-07-03T15:54:13.117" v="26" actId="478"/>
          <ac:spMkLst>
            <pc:docMk/>
            <pc:sldMk cId="1332614731" sldId="284"/>
            <ac:spMk id="7" creationId="{DEC4EFD6-4DD6-6476-2ECF-0907A1802A8A}"/>
          </ac:spMkLst>
        </pc:spChg>
        <pc:spChg chg="add">
          <ac:chgData name="Howard Holton" userId="736b0c3c-f623-4679-b4d6-fd41726867ad" providerId="ADAL" clId="{02A0CE07-F2EF-EF43-A677-95202E78CBE7}" dt="2022-07-03T15:54:18.263" v="27" actId="26606"/>
          <ac:spMkLst>
            <pc:docMk/>
            <pc:sldMk cId="1332614731" sldId="284"/>
            <ac:spMk id="11" creationId="{71B2258F-86CA-4D4D-8270-BC05FCDEBFB3}"/>
          </ac:spMkLst>
        </pc:spChg>
        <pc:picChg chg="add mod">
          <ac:chgData name="Howard Holton" userId="736b0c3c-f623-4679-b4d6-fd41726867ad" providerId="ADAL" clId="{02A0CE07-F2EF-EF43-A677-95202E78CBE7}" dt="2022-07-03T15:54:18.263" v="27" actId="26606"/>
          <ac:picMkLst>
            <pc:docMk/>
            <pc:sldMk cId="1332614731" sldId="284"/>
            <ac:picMk id="6" creationId="{02E2FDDC-F559-0CBD-9198-0DB62CA928B3}"/>
          </ac:picMkLst>
        </pc:picChg>
      </pc:sldChg>
      <pc:sldChg chg="addSp delSp modSp mod setBg">
        <pc:chgData name="Howard Holton" userId="736b0c3c-f623-4679-b4d6-fd41726867ad" providerId="ADAL" clId="{02A0CE07-F2EF-EF43-A677-95202E78CBE7}" dt="2022-07-03T15:54:42.385" v="33" actId="962"/>
        <pc:sldMkLst>
          <pc:docMk/>
          <pc:sldMk cId="529562867" sldId="285"/>
        </pc:sldMkLst>
        <pc:spChg chg="mod ord">
          <ac:chgData name="Howard Holton" userId="736b0c3c-f623-4679-b4d6-fd41726867ad" providerId="ADAL" clId="{02A0CE07-F2EF-EF43-A677-95202E78CBE7}" dt="2022-07-03T15:54:41.547" v="31" actId="26606"/>
          <ac:spMkLst>
            <pc:docMk/>
            <pc:sldMk cId="529562867" sldId="285"/>
            <ac:spMk id="2" creationId="{2E7B6251-ACA5-460C-E948-E4B12CB97FAA}"/>
          </ac:spMkLst>
        </pc:spChg>
        <pc:spChg chg="del">
          <ac:chgData name="Howard Holton" userId="736b0c3c-f623-4679-b4d6-fd41726867ad" providerId="ADAL" clId="{02A0CE07-F2EF-EF43-A677-95202E78CBE7}" dt="2022-07-03T15:54:26.533" v="28" actId="478"/>
          <ac:spMkLst>
            <pc:docMk/>
            <pc:sldMk cId="529562867" sldId="285"/>
            <ac:spMk id="3" creationId="{62DEEAAE-CA41-64B7-B617-5D35CD9E16FD}"/>
          </ac:spMkLst>
        </pc:spChg>
        <pc:spChg chg="del">
          <ac:chgData name="Howard Holton" userId="736b0c3c-f623-4679-b4d6-fd41726867ad" providerId="ADAL" clId="{02A0CE07-F2EF-EF43-A677-95202E78CBE7}" dt="2022-07-03T15:54:29.070" v="29" actId="478"/>
          <ac:spMkLst>
            <pc:docMk/>
            <pc:sldMk cId="529562867" sldId="285"/>
            <ac:spMk id="4" creationId="{78B6731D-5C44-7D80-FFDE-D6AAA11FAB4E}"/>
          </ac:spMkLst>
        </pc:spChg>
        <pc:spChg chg="add">
          <ac:chgData name="Howard Holton" userId="736b0c3c-f623-4679-b4d6-fd41726867ad" providerId="ADAL" clId="{02A0CE07-F2EF-EF43-A677-95202E78CBE7}" dt="2022-07-03T15:54:41.547" v="31" actId="26606"/>
          <ac:spMkLst>
            <pc:docMk/>
            <pc:sldMk cId="529562867" sldId="285"/>
            <ac:spMk id="11" creationId="{C1DD1A8A-57D5-4A81-AD04-532B043C5611}"/>
          </ac:spMkLst>
        </pc:spChg>
        <pc:spChg chg="add">
          <ac:chgData name="Howard Holton" userId="736b0c3c-f623-4679-b4d6-fd41726867ad" providerId="ADAL" clId="{02A0CE07-F2EF-EF43-A677-95202E78CBE7}" dt="2022-07-03T15:54:41.547" v="31" actId="26606"/>
          <ac:spMkLst>
            <pc:docMk/>
            <pc:sldMk cId="529562867" sldId="285"/>
            <ac:spMk id="13" creationId="{007891EC-4501-44ED-A8C8-B11B6DB767AB}"/>
          </ac:spMkLst>
        </pc:spChg>
        <pc:picChg chg="add mod">
          <ac:chgData name="Howard Holton" userId="736b0c3c-f623-4679-b4d6-fd41726867ad" providerId="ADAL" clId="{02A0CE07-F2EF-EF43-A677-95202E78CBE7}" dt="2022-07-03T15:54:42.385" v="33" actId="962"/>
          <ac:picMkLst>
            <pc:docMk/>
            <pc:sldMk cId="529562867" sldId="285"/>
            <ac:picMk id="6" creationId="{9A69B310-F373-2824-BB09-6568982E316D}"/>
          </ac:picMkLst>
        </pc:picChg>
      </pc:sldChg>
      <pc:sldChg chg="del">
        <pc:chgData name="Howard Holton" userId="736b0c3c-f623-4679-b4d6-fd41726867ad" providerId="ADAL" clId="{02A0CE07-F2EF-EF43-A677-95202E78CBE7}" dt="2022-07-03T15:56:05.873" v="97" actId="2696"/>
        <pc:sldMkLst>
          <pc:docMk/>
          <pc:sldMk cId="3777940750" sldId="286"/>
        </pc:sldMkLst>
      </pc:sldChg>
      <pc:sldChg chg="add del">
        <pc:chgData name="Howard Holton" userId="736b0c3c-f623-4679-b4d6-fd41726867ad" providerId="ADAL" clId="{02A0CE07-F2EF-EF43-A677-95202E78CBE7}" dt="2022-07-03T15:58:25.784" v="103" actId="2696"/>
        <pc:sldMkLst>
          <pc:docMk/>
          <pc:sldMk cId="2010412300" sldId="313"/>
        </pc:sldMkLst>
      </pc:sldChg>
      <pc:sldChg chg="add del">
        <pc:chgData name="Howard Holton" userId="736b0c3c-f623-4679-b4d6-fd41726867ad" providerId="ADAL" clId="{02A0CE07-F2EF-EF43-A677-95202E78CBE7}" dt="2022-07-03T16:03:35.445" v="107" actId="2696"/>
        <pc:sldMkLst>
          <pc:docMk/>
          <pc:sldMk cId="810726895" sldId="315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1059345766" sldId="331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3211965302" sldId="332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2040423080" sldId="333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3796120348" sldId="334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665980102" sldId="335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3182012230" sldId="336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1610939726" sldId="337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4276261382" sldId="338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3499347854" sldId="339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57481830" sldId="340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2075669873" sldId="341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967648429" sldId="342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4077951491" sldId="343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1758805504" sldId="344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1935265650" sldId="345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430027338" sldId="346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3837231931" sldId="347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298941528" sldId="348"/>
        </pc:sldMkLst>
      </pc:sldChg>
      <pc:sldChg chg="addSp modSp add mod ord setBg setClrOvrMap modShow">
        <pc:chgData name="Howard Holton" userId="736b0c3c-f623-4679-b4d6-fd41726867ad" providerId="ADAL" clId="{02A0CE07-F2EF-EF43-A677-95202E78CBE7}" dt="2022-07-03T16:09:50.944" v="572" actId="26606"/>
        <pc:sldMkLst>
          <pc:docMk/>
          <pc:sldMk cId="328716403" sldId="350"/>
        </pc:sldMkLst>
        <pc:spChg chg="mod">
          <ac:chgData name="Howard Holton" userId="736b0c3c-f623-4679-b4d6-fd41726867ad" providerId="ADAL" clId="{02A0CE07-F2EF-EF43-A677-95202E78CBE7}" dt="2022-07-03T16:09:50.944" v="572" actId="26606"/>
          <ac:spMkLst>
            <pc:docMk/>
            <pc:sldMk cId="328716403" sldId="350"/>
            <ac:spMk id="2" creationId="{D9B59A18-1A59-48EA-9E07-D91C69985D0E}"/>
          </ac:spMkLst>
        </pc:spChg>
        <pc:spChg chg="mod ord">
          <ac:chgData name="Howard Holton" userId="736b0c3c-f623-4679-b4d6-fd41726867ad" providerId="ADAL" clId="{02A0CE07-F2EF-EF43-A677-95202E78CBE7}" dt="2022-07-03T16:09:50.944" v="572" actId="26606"/>
          <ac:spMkLst>
            <pc:docMk/>
            <pc:sldMk cId="328716403" sldId="350"/>
            <ac:spMk id="3" creationId="{D20315DD-B93B-4E1B-9556-1135D1C2E93E}"/>
          </ac:spMkLst>
        </pc:spChg>
        <pc:spChg chg="add">
          <ac:chgData name="Howard Holton" userId="736b0c3c-f623-4679-b4d6-fd41726867ad" providerId="ADAL" clId="{02A0CE07-F2EF-EF43-A677-95202E78CBE7}" dt="2022-07-03T16:09:50.944" v="572" actId="26606"/>
          <ac:spMkLst>
            <pc:docMk/>
            <pc:sldMk cId="328716403" sldId="350"/>
            <ac:spMk id="10" creationId="{9B76D444-2756-434F-AE61-96D69830C13E}"/>
          </ac:spMkLst>
        </pc:spChg>
        <pc:spChg chg="add">
          <ac:chgData name="Howard Holton" userId="736b0c3c-f623-4679-b4d6-fd41726867ad" providerId="ADAL" clId="{02A0CE07-F2EF-EF43-A677-95202E78CBE7}" dt="2022-07-03T16:09:50.944" v="572" actId="26606"/>
          <ac:spMkLst>
            <pc:docMk/>
            <pc:sldMk cId="328716403" sldId="350"/>
            <ac:spMk id="12" creationId="{0AF80B57-54E2-4D01-8731-3F38B0C56C95}"/>
          </ac:spMkLst>
        </pc:spChg>
        <pc:picChg chg="mod">
          <ac:chgData name="Howard Holton" userId="736b0c3c-f623-4679-b4d6-fd41726867ad" providerId="ADAL" clId="{02A0CE07-F2EF-EF43-A677-95202E78CBE7}" dt="2022-07-03T16:09:50.944" v="572" actId="26606"/>
          <ac:picMkLst>
            <pc:docMk/>
            <pc:sldMk cId="328716403" sldId="350"/>
            <ac:picMk id="5" creationId="{6B8C0463-5048-453C-A0ED-E8A22D2FAAAB}"/>
          </ac:picMkLst>
        </pc:picChg>
      </pc:sldChg>
      <pc:sldChg chg="add mod ord modShow">
        <pc:chgData name="Howard Holton" userId="736b0c3c-f623-4679-b4d6-fd41726867ad" providerId="ADAL" clId="{02A0CE07-F2EF-EF43-A677-95202E78CBE7}" dt="2022-07-03T16:06:30.213" v="258" actId="20578"/>
        <pc:sldMkLst>
          <pc:docMk/>
          <pc:sldMk cId="2213717562" sldId="351"/>
        </pc:sldMkLst>
      </pc:sldChg>
      <pc:sldChg chg="add mod ord modShow">
        <pc:chgData name="Howard Holton" userId="736b0c3c-f623-4679-b4d6-fd41726867ad" providerId="ADAL" clId="{02A0CE07-F2EF-EF43-A677-95202E78CBE7}" dt="2022-07-03T16:06:30.213" v="258" actId="20578"/>
        <pc:sldMkLst>
          <pc:docMk/>
          <pc:sldMk cId="692027286" sldId="352"/>
        </pc:sldMkLst>
      </pc:sldChg>
      <pc:sldChg chg="addSp delSp modSp add mod ord setBg setClrOvrMap modShow">
        <pc:chgData name="Howard Holton" userId="736b0c3c-f623-4679-b4d6-fd41726867ad" providerId="ADAL" clId="{02A0CE07-F2EF-EF43-A677-95202E78CBE7}" dt="2022-07-03T16:09:56.943" v="575" actId="26606"/>
        <pc:sldMkLst>
          <pc:docMk/>
          <pc:sldMk cId="2492650385" sldId="353"/>
        </pc:sldMkLst>
        <pc:spChg chg="mod">
          <ac:chgData name="Howard Holton" userId="736b0c3c-f623-4679-b4d6-fd41726867ad" providerId="ADAL" clId="{02A0CE07-F2EF-EF43-A677-95202E78CBE7}" dt="2022-07-03T16:09:56.943" v="575" actId="26606"/>
          <ac:spMkLst>
            <pc:docMk/>
            <pc:sldMk cId="2492650385" sldId="353"/>
            <ac:spMk id="2" creationId="{D9B59A18-1A59-48EA-9E07-D91C69985D0E}"/>
          </ac:spMkLst>
        </pc:spChg>
        <pc:spChg chg="mod ord">
          <ac:chgData name="Howard Holton" userId="736b0c3c-f623-4679-b4d6-fd41726867ad" providerId="ADAL" clId="{02A0CE07-F2EF-EF43-A677-95202E78CBE7}" dt="2022-07-03T16:09:56.943" v="575" actId="26606"/>
          <ac:spMkLst>
            <pc:docMk/>
            <pc:sldMk cId="2492650385" sldId="353"/>
            <ac:spMk id="3" creationId="{D20315DD-B93B-4E1B-9556-1135D1C2E93E}"/>
          </ac:spMkLst>
        </pc:spChg>
        <pc:spChg chg="add del">
          <ac:chgData name="Howard Holton" userId="736b0c3c-f623-4679-b4d6-fd41726867ad" providerId="ADAL" clId="{02A0CE07-F2EF-EF43-A677-95202E78CBE7}" dt="2022-07-03T16:09:56.943" v="575" actId="26606"/>
          <ac:spMkLst>
            <pc:docMk/>
            <pc:sldMk cId="2492650385" sldId="353"/>
            <ac:spMk id="10" creationId="{B0792D4F-247E-46FE-85FC-881DEFA41D94}"/>
          </ac:spMkLst>
        </pc:spChg>
        <pc:spChg chg="add del">
          <ac:chgData name="Howard Holton" userId="736b0c3c-f623-4679-b4d6-fd41726867ad" providerId="ADAL" clId="{02A0CE07-F2EF-EF43-A677-95202E78CBE7}" dt="2022-07-03T16:09:56.939" v="574" actId="26606"/>
          <ac:spMkLst>
            <pc:docMk/>
            <pc:sldMk cId="2492650385" sldId="353"/>
            <ac:spMk id="17" creationId="{B0792D4F-247E-46FE-85FC-881DEFA41D94}"/>
          </ac:spMkLst>
        </pc:spChg>
        <pc:spChg chg="add">
          <ac:chgData name="Howard Holton" userId="736b0c3c-f623-4679-b4d6-fd41726867ad" providerId="ADAL" clId="{02A0CE07-F2EF-EF43-A677-95202E78CBE7}" dt="2022-07-03T16:09:56.943" v="575" actId="26606"/>
          <ac:spMkLst>
            <pc:docMk/>
            <pc:sldMk cId="2492650385" sldId="353"/>
            <ac:spMk id="21" creationId="{B0792D4F-247E-46FE-85FC-881DEFA41D94}"/>
          </ac:spMkLst>
        </pc:spChg>
        <pc:picChg chg="mod">
          <ac:chgData name="Howard Holton" userId="736b0c3c-f623-4679-b4d6-fd41726867ad" providerId="ADAL" clId="{02A0CE07-F2EF-EF43-A677-95202E78CBE7}" dt="2022-07-03T16:09:56.943" v="575" actId="26606"/>
          <ac:picMkLst>
            <pc:docMk/>
            <pc:sldMk cId="2492650385" sldId="353"/>
            <ac:picMk id="5" creationId="{6B8C0463-5048-453C-A0ED-E8A22D2FAAAB}"/>
          </ac:picMkLst>
        </pc:picChg>
        <pc:cxnChg chg="add del">
          <ac:chgData name="Howard Holton" userId="736b0c3c-f623-4679-b4d6-fd41726867ad" providerId="ADAL" clId="{02A0CE07-F2EF-EF43-A677-95202E78CBE7}" dt="2022-07-03T16:09:56.943" v="575" actId="26606"/>
          <ac:cxnSpMkLst>
            <pc:docMk/>
            <pc:sldMk cId="2492650385" sldId="353"/>
            <ac:cxnSpMk id="12" creationId="{CE272F12-AF86-441A-BC1B-C014BBBF85B5}"/>
          </ac:cxnSpMkLst>
        </pc:cxnChg>
        <pc:cxnChg chg="add del">
          <ac:chgData name="Howard Holton" userId="736b0c3c-f623-4679-b4d6-fd41726867ad" providerId="ADAL" clId="{02A0CE07-F2EF-EF43-A677-95202E78CBE7}" dt="2022-07-03T16:09:56.939" v="574" actId="26606"/>
          <ac:cxnSpMkLst>
            <pc:docMk/>
            <pc:sldMk cId="2492650385" sldId="353"/>
            <ac:cxnSpMk id="19" creationId="{7AD0F4D2-80E7-4A78-82EE-BEAEE4945407}"/>
          </ac:cxnSpMkLst>
        </pc:cxnChg>
        <pc:cxnChg chg="add">
          <ac:chgData name="Howard Holton" userId="736b0c3c-f623-4679-b4d6-fd41726867ad" providerId="ADAL" clId="{02A0CE07-F2EF-EF43-A677-95202E78CBE7}" dt="2022-07-03T16:09:56.943" v="575" actId="26606"/>
          <ac:cxnSpMkLst>
            <pc:docMk/>
            <pc:sldMk cId="2492650385" sldId="353"/>
            <ac:cxnSpMk id="22" creationId="{749A7284-D010-4ACB-A08A-FC3C3689B5EB}"/>
          </ac:cxnSpMkLst>
        </pc:cxnChg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3299451611" sldId="358"/>
        </pc:sldMkLst>
      </pc:sldChg>
      <pc:sldChg chg="add del">
        <pc:chgData name="Howard Holton" userId="736b0c3c-f623-4679-b4d6-fd41726867ad" providerId="ADAL" clId="{02A0CE07-F2EF-EF43-A677-95202E78CBE7}" dt="2022-07-03T16:17:23.191" v="615" actId="18676"/>
        <pc:sldMkLst>
          <pc:docMk/>
          <pc:sldMk cId="3431958207" sldId="359"/>
        </pc:sldMkLst>
      </pc:sldChg>
      <pc:sldChg chg="addSp delSp modSp new mod ord setBg setClrOvrMap">
        <pc:chgData name="Howard Holton" userId="736b0c3c-f623-4679-b4d6-fd41726867ad" providerId="ADAL" clId="{02A0CE07-F2EF-EF43-A677-95202E78CBE7}" dt="2022-07-03T15:55:53.504" v="96" actId="20578"/>
        <pc:sldMkLst>
          <pc:docMk/>
          <pc:sldMk cId="3139817229" sldId="361"/>
        </pc:sldMkLst>
        <pc:spChg chg="mod ord">
          <ac:chgData name="Howard Holton" userId="736b0c3c-f623-4679-b4d6-fd41726867ad" providerId="ADAL" clId="{02A0CE07-F2EF-EF43-A677-95202E78CBE7}" dt="2022-07-03T15:55:46.102" v="95" actId="122"/>
          <ac:spMkLst>
            <pc:docMk/>
            <pc:sldMk cId="3139817229" sldId="361"/>
            <ac:spMk id="2" creationId="{B9BFAFB0-B09F-D0F8-A839-4A5D0A246AAB}"/>
          </ac:spMkLst>
        </pc:spChg>
        <pc:spChg chg="del">
          <ac:chgData name="Howard Holton" userId="736b0c3c-f623-4679-b4d6-fd41726867ad" providerId="ADAL" clId="{02A0CE07-F2EF-EF43-A677-95202E78CBE7}" dt="2022-07-03T15:55:16.529" v="85" actId="478"/>
          <ac:spMkLst>
            <pc:docMk/>
            <pc:sldMk cId="3139817229" sldId="361"/>
            <ac:spMk id="3" creationId="{D7D1538F-C750-39D3-1356-3A845055281E}"/>
          </ac:spMkLst>
        </pc:spChg>
        <pc:spChg chg="del">
          <ac:chgData name="Howard Holton" userId="736b0c3c-f623-4679-b4d6-fd41726867ad" providerId="ADAL" clId="{02A0CE07-F2EF-EF43-A677-95202E78CBE7}" dt="2022-07-03T15:55:14.031" v="84" actId="478"/>
          <ac:spMkLst>
            <pc:docMk/>
            <pc:sldMk cId="3139817229" sldId="361"/>
            <ac:spMk id="4" creationId="{B47B8F12-555F-6505-237E-92BCD0F2317E}"/>
          </ac:spMkLst>
        </pc:spChg>
        <pc:spChg chg="add del">
          <ac:chgData name="Howard Holton" userId="736b0c3c-f623-4679-b4d6-fd41726867ad" providerId="ADAL" clId="{02A0CE07-F2EF-EF43-A677-95202E78CBE7}" dt="2022-07-03T15:55:36.824" v="90" actId="26606"/>
          <ac:spMkLst>
            <pc:docMk/>
            <pc:sldMk cId="3139817229" sldId="361"/>
            <ac:spMk id="11" creationId="{71B2258F-86CA-4D4D-8270-BC05FCDEBFB3}"/>
          </ac:spMkLst>
        </pc:spChg>
        <pc:spChg chg="add del">
          <ac:chgData name="Howard Holton" userId="736b0c3c-f623-4679-b4d6-fd41726867ad" providerId="ADAL" clId="{02A0CE07-F2EF-EF43-A677-95202E78CBE7}" dt="2022-07-03T15:55:38.992" v="92" actId="26606"/>
          <ac:spMkLst>
            <pc:docMk/>
            <pc:sldMk cId="3139817229" sldId="361"/>
            <ac:spMk id="13" creationId="{178FB36B-5BFE-42CA-BC60-1115E0D95EEC}"/>
          </ac:spMkLst>
        </pc:spChg>
        <pc:spChg chg="add del">
          <ac:chgData name="Howard Holton" userId="736b0c3c-f623-4679-b4d6-fd41726867ad" providerId="ADAL" clId="{02A0CE07-F2EF-EF43-A677-95202E78CBE7}" dt="2022-07-03T15:55:38.992" v="92" actId="26606"/>
          <ac:spMkLst>
            <pc:docMk/>
            <pc:sldMk cId="3139817229" sldId="361"/>
            <ac:spMk id="14" creationId="{ECC07320-C2CA-4E29-8481-9D9E143C7788}"/>
          </ac:spMkLst>
        </pc:spChg>
        <pc:spChg chg="add">
          <ac:chgData name="Howard Holton" userId="736b0c3c-f623-4679-b4d6-fd41726867ad" providerId="ADAL" clId="{02A0CE07-F2EF-EF43-A677-95202E78CBE7}" dt="2022-07-03T15:55:39" v="93" actId="26606"/>
          <ac:spMkLst>
            <pc:docMk/>
            <pc:sldMk cId="3139817229" sldId="361"/>
            <ac:spMk id="16" creationId="{C8320351-9FA2-4A26-885B-BB8F3E4902D2}"/>
          </ac:spMkLst>
        </pc:spChg>
        <pc:spChg chg="add">
          <ac:chgData name="Howard Holton" userId="736b0c3c-f623-4679-b4d6-fd41726867ad" providerId="ADAL" clId="{02A0CE07-F2EF-EF43-A677-95202E78CBE7}" dt="2022-07-03T15:55:39" v="93" actId="26606"/>
          <ac:spMkLst>
            <pc:docMk/>
            <pc:sldMk cId="3139817229" sldId="361"/>
            <ac:spMk id="17" creationId="{68CD2EFB-78C2-4C6E-A6B9-4ED12FAD5B99}"/>
          </ac:spMkLst>
        </pc:spChg>
        <pc:picChg chg="add mod">
          <ac:chgData name="Howard Holton" userId="736b0c3c-f623-4679-b4d6-fd41726867ad" providerId="ADAL" clId="{02A0CE07-F2EF-EF43-A677-95202E78CBE7}" dt="2022-07-03T15:55:39" v="93" actId="26606"/>
          <ac:picMkLst>
            <pc:docMk/>
            <pc:sldMk cId="3139817229" sldId="361"/>
            <ac:picMk id="6" creationId="{9B842BE6-93A7-4BB5-A114-8DE5EE6E5675}"/>
          </ac:picMkLst>
        </pc:picChg>
      </pc:sldChg>
      <pc:sldChg chg="add del ord">
        <pc:chgData name="Howard Holton" userId="736b0c3c-f623-4679-b4d6-fd41726867ad" providerId="ADAL" clId="{02A0CE07-F2EF-EF43-A677-95202E78CBE7}" dt="2022-07-03T16:06:01.571" v="254" actId="2696"/>
        <pc:sldMkLst>
          <pc:docMk/>
          <pc:sldMk cId="2691779643" sldId="362"/>
        </pc:sldMkLst>
      </pc:sldChg>
      <pc:sldChg chg="add mod ord modShow">
        <pc:chgData name="Howard Holton" userId="736b0c3c-f623-4679-b4d6-fd41726867ad" providerId="ADAL" clId="{02A0CE07-F2EF-EF43-A677-95202E78CBE7}" dt="2022-07-03T16:06:43.534" v="260" actId="729"/>
        <pc:sldMkLst>
          <pc:docMk/>
          <pc:sldMk cId="72089944" sldId="363"/>
        </pc:sldMkLst>
      </pc:sldChg>
      <pc:sldChg chg="add mod ord modShow">
        <pc:chgData name="Howard Holton" userId="736b0c3c-f623-4679-b4d6-fd41726867ad" providerId="ADAL" clId="{02A0CE07-F2EF-EF43-A677-95202E78CBE7}" dt="2022-07-03T16:06:43.534" v="260" actId="729"/>
        <pc:sldMkLst>
          <pc:docMk/>
          <pc:sldMk cId="3803519930" sldId="364"/>
        </pc:sldMkLst>
      </pc:sldChg>
      <pc:sldChg chg="add mod ord modShow">
        <pc:chgData name="Howard Holton" userId="736b0c3c-f623-4679-b4d6-fd41726867ad" providerId="ADAL" clId="{02A0CE07-F2EF-EF43-A677-95202E78CBE7}" dt="2022-07-03T16:06:43.534" v="260" actId="729"/>
        <pc:sldMkLst>
          <pc:docMk/>
          <pc:sldMk cId="1370179972" sldId="365"/>
        </pc:sldMkLst>
      </pc:sldChg>
      <pc:sldChg chg="addSp delSp modSp add mod ord setBg setClrOvrMap modShow">
        <pc:chgData name="Howard Holton" userId="736b0c3c-f623-4679-b4d6-fd41726867ad" providerId="ADAL" clId="{02A0CE07-F2EF-EF43-A677-95202E78CBE7}" dt="2022-07-03T16:06:59.100" v="265" actId="26606"/>
        <pc:sldMkLst>
          <pc:docMk/>
          <pc:sldMk cId="2919333620" sldId="366"/>
        </pc:sldMkLst>
        <pc:spChg chg="mod">
          <ac:chgData name="Howard Holton" userId="736b0c3c-f623-4679-b4d6-fd41726867ad" providerId="ADAL" clId="{02A0CE07-F2EF-EF43-A677-95202E78CBE7}" dt="2022-07-03T16:06:59.100" v="265" actId="26606"/>
          <ac:spMkLst>
            <pc:docMk/>
            <pc:sldMk cId="2919333620" sldId="366"/>
            <ac:spMk id="2" creationId="{D9B59A18-1A59-48EA-9E07-D91C69985D0E}"/>
          </ac:spMkLst>
        </pc:spChg>
        <pc:spChg chg="mod ord">
          <ac:chgData name="Howard Holton" userId="736b0c3c-f623-4679-b4d6-fd41726867ad" providerId="ADAL" clId="{02A0CE07-F2EF-EF43-A677-95202E78CBE7}" dt="2022-07-03T16:06:59.100" v="265" actId="26606"/>
          <ac:spMkLst>
            <pc:docMk/>
            <pc:sldMk cId="2919333620" sldId="366"/>
            <ac:spMk id="3" creationId="{D20315DD-B93B-4E1B-9556-1135D1C2E93E}"/>
          </ac:spMkLst>
        </pc:spChg>
        <pc:spChg chg="add del">
          <ac:chgData name="Howard Holton" userId="736b0c3c-f623-4679-b4d6-fd41726867ad" providerId="ADAL" clId="{02A0CE07-F2EF-EF43-A677-95202E78CBE7}" dt="2022-07-03T16:06:57.069" v="262" actId="26606"/>
          <ac:spMkLst>
            <pc:docMk/>
            <pc:sldMk cId="2919333620" sldId="366"/>
            <ac:spMk id="10" creationId="{9228552E-C8B1-4A80-8448-0787CE0FC704}"/>
          </ac:spMkLst>
        </pc:spChg>
        <pc:spChg chg="add del">
          <ac:chgData name="Howard Holton" userId="736b0c3c-f623-4679-b4d6-fd41726867ad" providerId="ADAL" clId="{02A0CE07-F2EF-EF43-A677-95202E78CBE7}" dt="2022-07-03T16:06:59.074" v="264" actId="26606"/>
          <ac:spMkLst>
            <pc:docMk/>
            <pc:sldMk cId="2919333620" sldId="366"/>
            <ac:spMk id="13" creationId="{B0792D4F-247E-46FE-85FC-881DEFA41D94}"/>
          </ac:spMkLst>
        </pc:spChg>
        <pc:spChg chg="add">
          <ac:chgData name="Howard Holton" userId="736b0c3c-f623-4679-b4d6-fd41726867ad" providerId="ADAL" clId="{02A0CE07-F2EF-EF43-A677-95202E78CBE7}" dt="2022-07-03T16:06:59.100" v="265" actId="26606"/>
          <ac:spMkLst>
            <pc:docMk/>
            <pc:sldMk cId="2919333620" sldId="366"/>
            <ac:spMk id="14" creationId="{83306AB0-8BF5-43D5-B5E2-C53EA0783845}"/>
          </ac:spMkLst>
        </pc:spChg>
        <pc:spChg chg="add">
          <ac:chgData name="Howard Holton" userId="736b0c3c-f623-4679-b4d6-fd41726867ad" providerId="ADAL" clId="{02A0CE07-F2EF-EF43-A677-95202E78CBE7}" dt="2022-07-03T16:06:59.100" v="265" actId="26606"/>
          <ac:spMkLst>
            <pc:docMk/>
            <pc:sldMk cId="2919333620" sldId="366"/>
            <ac:spMk id="15" creationId="{9CC67894-1D18-43E0-B8E1-ECF37EB0D4B5}"/>
          </ac:spMkLst>
        </pc:spChg>
        <pc:spChg chg="add">
          <ac:chgData name="Howard Holton" userId="736b0c3c-f623-4679-b4d6-fd41726867ad" providerId="ADAL" clId="{02A0CE07-F2EF-EF43-A677-95202E78CBE7}" dt="2022-07-03T16:06:59.100" v="265" actId="26606"/>
          <ac:spMkLst>
            <pc:docMk/>
            <pc:sldMk cId="2919333620" sldId="366"/>
            <ac:spMk id="16" creationId="{A13E3398-4840-4DA1-B674-51AE569B24F9}"/>
          </ac:spMkLst>
        </pc:spChg>
        <pc:picChg chg="mod ord">
          <ac:chgData name="Howard Holton" userId="736b0c3c-f623-4679-b4d6-fd41726867ad" providerId="ADAL" clId="{02A0CE07-F2EF-EF43-A677-95202E78CBE7}" dt="2022-07-03T16:06:59.100" v="265" actId="26606"/>
          <ac:picMkLst>
            <pc:docMk/>
            <pc:sldMk cId="2919333620" sldId="366"/>
            <ac:picMk id="5" creationId="{6B8C0463-5048-453C-A0ED-E8A22D2FAAAB}"/>
          </ac:picMkLst>
        </pc:picChg>
        <pc:cxnChg chg="add del">
          <ac:chgData name="Howard Holton" userId="736b0c3c-f623-4679-b4d6-fd41726867ad" providerId="ADAL" clId="{02A0CE07-F2EF-EF43-A677-95202E78CBE7}" dt="2022-07-03T16:06:59.074" v="264" actId="26606"/>
          <ac:cxnSpMkLst>
            <pc:docMk/>
            <pc:sldMk cId="2919333620" sldId="366"/>
            <ac:cxnSpMk id="12" creationId="{7AD0F4D2-80E7-4A78-82EE-BEAEE4945407}"/>
          </ac:cxnSpMkLst>
        </pc:cxnChg>
      </pc:sldChg>
      <pc:sldChg chg="add mod ord modShow">
        <pc:chgData name="Howard Holton" userId="736b0c3c-f623-4679-b4d6-fd41726867ad" providerId="ADAL" clId="{02A0CE07-F2EF-EF43-A677-95202E78CBE7}" dt="2022-07-03T16:06:23.120" v="256" actId="729"/>
        <pc:sldMkLst>
          <pc:docMk/>
          <pc:sldMk cId="1608915753" sldId="367"/>
        </pc:sldMkLst>
      </pc:sldChg>
      <pc:sldChg chg="addSp delSp modSp add mod ord setBg setClrOvrMap modShow">
        <pc:chgData name="Howard Holton" userId="736b0c3c-f623-4679-b4d6-fd41726867ad" providerId="ADAL" clId="{02A0CE07-F2EF-EF43-A677-95202E78CBE7}" dt="2022-07-03T16:11:42.448" v="583" actId="26606"/>
        <pc:sldMkLst>
          <pc:docMk/>
          <pc:sldMk cId="1724562559" sldId="368"/>
        </pc:sldMkLst>
        <pc:spChg chg="mod">
          <ac:chgData name="Howard Holton" userId="736b0c3c-f623-4679-b4d6-fd41726867ad" providerId="ADAL" clId="{02A0CE07-F2EF-EF43-A677-95202E78CBE7}" dt="2022-07-03T16:11:42.448" v="583" actId="26606"/>
          <ac:spMkLst>
            <pc:docMk/>
            <pc:sldMk cId="1724562559" sldId="368"/>
            <ac:spMk id="2" creationId="{D9B59A18-1A59-48EA-9E07-D91C69985D0E}"/>
          </ac:spMkLst>
        </pc:spChg>
        <pc:spChg chg="mod">
          <ac:chgData name="Howard Holton" userId="736b0c3c-f623-4679-b4d6-fd41726867ad" providerId="ADAL" clId="{02A0CE07-F2EF-EF43-A677-95202E78CBE7}" dt="2022-07-03T16:11:42.448" v="583" actId="26606"/>
          <ac:spMkLst>
            <pc:docMk/>
            <pc:sldMk cId="1724562559" sldId="368"/>
            <ac:spMk id="3" creationId="{D20315DD-B93B-4E1B-9556-1135D1C2E93E}"/>
          </ac:spMkLst>
        </pc:spChg>
        <pc:spChg chg="add del mod">
          <ac:chgData name="Howard Holton" userId="736b0c3c-f623-4679-b4d6-fd41726867ad" providerId="ADAL" clId="{02A0CE07-F2EF-EF43-A677-95202E78CBE7}" dt="2022-07-03T16:10:45.252" v="578" actId="478"/>
          <ac:spMkLst>
            <pc:docMk/>
            <pc:sldMk cId="1724562559" sldId="368"/>
            <ac:spMk id="7" creationId="{05563723-6511-5C06-45FE-36B4FCDD499F}"/>
          </ac:spMkLst>
        </pc:spChg>
        <pc:spChg chg="add del mod">
          <ac:chgData name="Howard Holton" userId="736b0c3c-f623-4679-b4d6-fd41726867ad" providerId="ADAL" clId="{02A0CE07-F2EF-EF43-A677-95202E78CBE7}" dt="2022-07-03T16:11:37.549" v="582" actId="478"/>
          <ac:spMkLst>
            <pc:docMk/>
            <pc:sldMk cId="1724562559" sldId="368"/>
            <ac:spMk id="10" creationId="{77B90742-8F7E-0A2C-C822-636ED883E67B}"/>
          </ac:spMkLst>
        </pc:spChg>
        <pc:spChg chg="add">
          <ac:chgData name="Howard Holton" userId="736b0c3c-f623-4679-b4d6-fd41726867ad" providerId="ADAL" clId="{02A0CE07-F2EF-EF43-A677-95202E78CBE7}" dt="2022-07-03T16:11:42.448" v="583" actId="26606"/>
          <ac:spMkLst>
            <pc:docMk/>
            <pc:sldMk cId="1724562559" sldId="368"/>
            <ac:spMk id="14" creationId="{B0792D4F-247E-46FE-85FC-881DEFA41D94}"/>
          </ac:spMkLst>
        </pc:spChg>
        <pc:picChg chg="del">
          <ac:chgData name="Howard Holton" userId="736b0c3c-f623-4679-b4d6-fd41726867ad" providerId="ADAL" clId="{02A0CE07-F2EF-EF43-A677-95202E78CBE7}" dt="2022-07-03T16:10:08.736" v="576" actId="478"/>
          <ac:picMkLst>
            <pc:docMk/>
            <pc:sldMk cId="1724562559" sldId="368"/>
            <ac:picMk id="5" creationId="{6B8C0463-5048-453C-A0ED-E8A22D2FAAAB}"/>
          </ac:picMkLst>
        </pc:picChg>
        <pc:picChg chg="add del mod">
          <ac:chgData name="Howard Holton" userId="736b0c3c-f623-4679-b4d6-fd41726867ad" providerId="ADAL" clId="{02A0CE07-F2EF-EF43-A677-95202E78CBE7}" dt="2022-07-03T16:10:45.252" v="578" actId="478"/>
          <ac:picMkLst>
            <pc:docMk/>
            <pc:sldMk cId="1724562559" sldId="368"/>
            <ac:picMk id="6" creationId="{CD7869BE-CCFD-900B-99AD-B21B45C235CC}"/>
          </ac:picMkLst>
        </pc:picChg>
        <pc:picChg chg="add mod">
          <ac:chgData name="Howard Holton" userId="736b0c3c-f623-4679-b4d6-fd41726867ad" providerId="ADAL" clId="{02A0CE07-F2EF-EF43-A677-95202E78CBE7}" dt="2022-07-03T16:11:42.448" v="583" actId="26606"/>
          <ac:picMkLst>
            <pc:docMk/>
            <pc:sldMk cId="1724562559" sldId="368"/>
            <ac:picMk id="9" creationId="{FFA892A8-CBAE-844E-9E60-8EB397CBC6BC}"/>
          </ac:picMkLst>
        </pc:picChg>
        <pc:cxnChg chg="add">
          <ac:chgData name="Howard Holton" userId="736b0c3c-f623-4679-b4d6-fd41726867ad" providerId="ADAL" clId="{02A0CE07-F2EF-EF43-A677-95202E78CBE7}" dt="2022-07-03T16:11:42.448" v="583" actId="26606"/>
          <ac:cxnSpMkLst>
            <pc:docMk/>
            <pc:sldMk cId="1724562559" sldId="368"/>
            <ac:cxnSpMk id="16" creationId="{749A7284-D010-4ACB-A08A-FC3C3689B5EB}"/>
          </ac:cxnSpMkLst>
        </pc:cxnChg>
      </pc:sldChg>
      <pc:sldChg chg="addSp delSp modSp add mod ord setBg setClrOvrMap modShow">
        <pc:chgData name="Howard Holton" userId="736b0c3c-f623-4679-b4d6-fd41726867ad" providerId="ADAL" clId="{02A0CE07-F2EF-EF43-A677-95202E78CBE7}" dt="2022-07-03T16:12:41.012" v="588" actId="26606"/>
        <pc:sldMkLst>
          <pc:docMk/>
          <pc:sldMk cId="3487135652" sldId="369"/>
        </pc:sldMkLst>
        <pc:spChg chg="mod">
          <ac:chgData name="Howard Holton" userId="736b0c3c-f623-4679-b4d6-fd41726867ad" providerId="ADAL" clId="{02A0CE07-F2EF-EF43-A677-95202E78CBE7}" dt="2022-07-03T16:12:41.012" v="588" actId="26606"/>
          <ac:spMkLst>
            <pc:docMk/>
            <pc:sldMk cId="3487135652" sldId="369"/>
            <ac:spMk id="2" creationId="{D9B59A18-1A59-48EA-9E07-D91C69985D0E}"/>
          </ac:spMkLst>
        </pc:spChg>
        <pc:spChg chg="mod">
          <ac:chgData name="Howard Holton" userId="736b0c3c-f623-4679-b4d6-fd41726867ad" providerId="ADAL" clId="{02A0CE07-F2EF-EF43-A677-95202E78CBE7}" dt="2022-07-03T16:12:41.012" v="588" actId="26606"/>
          <ac:spMkLst>
            <pc:docMk/>
            <pc:sldMk cId="3487135652" sldId="369"/>
            <ac:spMk id="3" creationId="{D20315DD-B93B-4E1B-9556-1135D1C2E93E}"/>
          </ac:spMkLst>
        </pc:spChg>
        <pc:spChg chg="add del mod">
          <ac:chgData name="Howard Holton" userId="736b0c3c-f623-4679-b4d6-fd41726867ad" providerId="ADAL" clId="{02A0CE07-F2EF-EF43-A677-95202E78CBE7}" dt="2022-07-03T16:12:37.306" v="587" actId="478"/>
          <ac:spMkLst>
            <pc:docMk/>
            <pc:sldMk cId="3487135652" sldId="369"/>
            <ac:spMk id="7" creationId="{05DDE758-999E-3F76-B7EC-72C69B47231F}"/>
          </ac:spMkLst>
        </pc:spChg>
        <pc:spChg chg="add">
          <ac:chgData name="Howard Holton" userId="736b0c3c-f623-4679-b4d6-fd41726867ad" providerId="ADAL" clId="{02A0CE07-F2EF-EF43-A677-95202E78CBE7}" dt="2022-07-03T16:12:41.012" v="588" actId="26606"/>
          <ac:spMkLst>
            <pc:docMk/>
            <pc:sldMk cId="3487135652" sldId="369"/>
            <ac:spMk id="11" creationId="{9228552E-C8B1-4A80-8448-0787CE0FC704}"/>
          </ac:spMkLst>
        </pc:spChg>
        <pc:picChg chg="del">
          <ac:chgData name="Howard Holton" userId="736b0c3c-f623-4679-b4d6-fd41726867ad" providerId="ADAL" clId="{02A0CE07-F2EF-EF43-A677-95202E78CBE7}" dt="2022-07-03T16:11:51.532" v="584" actId="478"/>
          <ac:picMkLst>
            <pc:docMk/>
            <pc:sldMk cId="3487135652" sldId="369"/>
            <ac:picMk id="5" creationId="{6B8C0463-5048-453C-A0ED-E8A22D2FAAAB}"/>
          </ac:picMkLst>
        </pc:picChg>
        <pc:picChg chg="add mod ord">
          <ac:chgData name="Howard Holton" userId="736b0c3c-f623-4679-b4d6-fd41726867ad" providerId="ADAL" clId="{02A0CE07-F2EF-EF43-A677-95202E78CBE7}" dt="2022-07-03T16:12:41.012" v="588" actId="26606"/>
          <ac:picMkLst>
            <pc:docMk/>
            <pc:sldMk cId="3487135652" sldId="369"/>
            <ac:picMk id="6" creationId="{2A4B200C-4F4F-A98C-0BB1-EE64A9B26E6E}"/>
          </ac:picMkLst>
        </pc:picChg>
      </pc:sldChg>
      <pc:sldChg chg="modSp add mod">
        <pc:chgData name="Howard Holton" userId="736b0c3c-f623-4679-b4d6-fd41726867ad" providerId="ADAL" clId="{02A0CE07-F2EF-EF43-A677-95202E78CBE7}" dt="2022-07-03T16:09:20.107" v="570" actId="403"/>
        <pc:sldMkLst>
          <pc:docMk/>
          <pc:sldMk cId="1549403988" sldId="370"/>
        </pc:sldMkLst>
        <pc:spChg chg="mod">
          <ac:chgData name="Howard Holton" userId="736b0c3c-f623-4679-b4d6-fd41726867ad" providerId="ADAL" clId="{02A0CE07-F2EF-EF43-A677-95202E78CBE7}" dt="2022-07-03T16:09:20.107" v="570" actId="403"/>
          <ac:spMkLst>
            <pc:docMk/>
            <pc:sldMk cId="1549403988" sldId="370"/>
            <ac:spMk id="2" creationId="{D9B59A18-1A59-48EA-9E07-D91C69985D0E}"/>
          </ac:spMkLst>
        </pc:spChg>
        <pc:spChg chg="mod">
          <ac:chgData name="Howard Holton" userId="736b0c3c-f623-4679-b4d6-fd41726867ad" providerId="ADAL" clId="{02A0CE07-F2EF-EF43-A677-95202E78CBE7}" dt="2022-07-03T16:09:16.506" v="566" actId="403"/>
          <ac:spMkLst>
            <pc:docMk/>
            <pc:sldMk cId="1549403988" sldId="370"/>
            <ac:spMk id="3" creationId="{D20315DD-B93B-4E1B-9556-1135D1C2E93E}"/>
          </ac:spMkLst>
        </pc:spChg>
      </pc:sldChg>
      <pc:sldChg chg="addSp delSp modSp add mod ord setClrOvrMap">
        <pc:chgData name="Howard Holton" userId="736b0c3c-f623-4679-b4d6-fd41726867ad" providerId="ADAL" clId="{02A0CE07-F2EF-EF43-A677-95202E78CBE7}" dt="2022-07-03T16:21:03.182" v="685" actId="14100"/>
        <pc:sldMkLst>
          <pc:docMk/>
          <pc:sldMk cId="1610958599" sldId="371"/>
        </pc:sldMkLst>
        <pc:spChg chg="add del mod">
          <ac:chgData name="Howard Holton" userId="736b0c3c-f623-4679-b4d6-fd41726867ad" providerId="ADAL" clId="{02A0CE07-F2EF-EF43-A677-95202E78CBE7}" dt="2022-07-03T16:16:04.545" v="611" actId="478"/>
          <ac:spMkLst>
            <pc:docMk/>
            <pc:sldMk cId="1610958599" sldId="371"/>
            <ac:spMk id="4" creationId="{11F15EE7-9711-6E0D-178C-8A0B7D74787E}"/>
          </ac:spMkLst>
        </pc:spChg>
        <pc:spChg chg="mod ord">
          <ac:chgData name="Howard Holton" userId="736b0c3c-f623-4679-b4d6-fd41726867ad" providerId="ADAL" clId="{02A0CE07-F2EF-EF43-A677-95202E78CBE7}" dt="2022-07-03T16:19:02.502" v="617" actId="26606"/>
          <ac:spMkLst>
            <pc:docMk/>
            <pc:sldMk cId="1610958599" sldId="371"/>
            <ac:spMk id="9" creationId="{F51EEC7C-34D1-EBB6-8DF4-8EB8E8DA85C7}"/>
          </ac:spMkLst>
        </pc:spChg>
        <pc:spChg chg="del">
          <ac:chgData name="Howard Holton" userId="736b0c3c-f623-4679-b4d6-fd41726867ad" providerId="ADAL" clId="{02A0CE07-F2EF-EF43-A677-95202E78CBE7}" dt="2022-07-03T16:16:22.792" v="612" actId="26606"/>
          <ac:spMkLst>
            <pc:docMk/>
            <pc:sldMk cId="1610958599" sldId="371"/>
            <ac:spMk id="62" creationId="{0671A8AE-40A1-4631-A6B8-581AFF065482}"/>
          </ac:spMkLst>
        </pc:spChg>
        <pc:spChg chg="del">
          <ac:chgData name="Howard Holton" userId="736b0c3c-f623-4679-b4d6-fd41726867ad" providerId="ADAL" clId="{02A0CE07-F2EF-EF43-A677-95202E78CBE7}" dt="2022-07-03T16:16:22.792" v="612" actId="26606"/>
          <ac:spMkLst>
            <pc:docMk/>
            <pc:sldMk cId="1610958599" sldId="371"/>
            <ac:spMk id="64" creationId="{AB58EF07-17C2-48CF-ABB0-EEF1F17CB8F0}"/>
          </ac:spMkLst>
        </pc:spChg>
        <pc:spChg chg="del">
          <ac:chgData name="Howard Holton" userId="736b0c3c-f623-4679-b4d6-fd41726867ad" providerId="ADAL" clId="{02A0CE07-F2EF-EF43-A677-95202E78CBE7}" dt="2022-07-03T16:16:22.792" v="612" actId="26606"/>
          <ac:spMkLst>
            <pc:docMk/>
            <pc:sldMk cId="1610958599" sldId="371"/>
            <ac:spMk id="66" creationId="{AF2F604E-43BE-4DC3-B983-E071523364F8}"/>
          </ac:spMkLst>
        </pc:spChg>
        <pc:spChg chg="del">
          <ac:chgData name="Howard Holton" userId="736b0c3c-f623-4679-b4d6-fd41726867ad" providerId="ADAL" clId="{02A0CE07-F2EF-EF43-A677-95202E78CBE7}" dt="2022-07-03T16:16:22.792" v="612" actId="26606"/>
          <ac:spMkLst>
            <pc:docMk/>
            <pc:sldMk cId="1610958599" sldId="371"/>
            <ac:spMk id="68" creationId="{08C9B587-E65E-4B52-B37C-ABEBB6E87928}"/>
          </ac:spMkLst>
        </pc:spChg>
        <pc:spChg chg="add del">
          <ac:chgData name="Howard Holton" userId="736b0c3c-f623-4679-b4d6-fd41726867ad" providerId="ADAL" clId="{02A0CE07-F2EF-EF43-A677-95202E78CBE7}" dt="2022-07-03T16:17:04.926" v="614" actId="26606"/>
          <ac:spMkLst>
            <pc:docMk/>
            <pc:sldMk cId="1610958599" sldId="371"/>
            <ac:spMk id="73" creationId="{657F69E0-C4B0-4BEC-A689-4F8D877F05D4}"/>
          </ac:spMkLst>
        </pc:spChg>
        <pc:spChg chg="add del">
          <ac:chgData name="Howard Holton" userId="736b0c3c-f623-4679-b4d6-fd41726867ad" providerId="ADAL" clId="{02A0CE07-F2EF-EF43-A677-95202E78CBE7}" dt="2022-07-03T16:17:04.926" v="614" actId="26606"/>
          <ac:spMkLst>
            <pc:docMk/>
            <pc:sldMk cId="1610958599" sldId="371"/>
            <ac:spMk id="75" creationId="{9F6380B4-6A1C-481E-8408-B4E6C75B9B81}"/>
          </ac:spMkLst>
        </pc:spChg>
        <pc:spChg chg="add del">
          <ac:chgData name="Howard Holton" userId="736b0c3c-f623-4679-b4d6-fd41726867ad" providerId="ADAL" clId="{02A0CE07-F2EF-EF43-A677-95202E78CBE7}" dt="2022-07-03T16:19:02.502" v="617" actId="26606"/>
          <ac:spMkLst>
            <pc:docMk/>
            <pc:sldMk cId="1610958599" sldId="371"/>
            <ac:spMk id="80" creationId="{A29398BB-6F62-472B-88B2-8D942FEBFB20}"/>
          </ac:spMkLst>
        </pc:spChg>
        <pc:spChg chg="add del">
          <ac:chgData name="Howard Holton" userId="736b0c3c-f623-4679-b4d6-fd41726867ad" providerId="ADAL" clId="{02A0CE07-F2EF-EF43-A677-95202E78CBE7}" dt="2022-07-03T16:19:02.502" v="617" actId="26606"/>
          <ac:spMkLst>
            <pc:docMk/>
            <pc:sldMk cId="1610958599" sldId="371"/>
            <ac:spMk id="82" creationId="{FD367FDA-2141-45CD-BBF9-48670C11DF6E}"/>
          </ac:spMkLst>
        </pc:spChg>
        <pc:spChg chg="add del">
          <ac:chgData name="Howard Holton" userId="736b0c3c-f623-4679-b4d6-fd41726867ad" providerId="ADAL" clId="{02A0CE07-F2EF-EF43-A677-95202E78CBE7}" dt="2022-07-03T16:19:02.502" v="617" actId="26606"/>
          <ac:spMkLst>
            <pc:docMk/>
            <pc:sldMk cId="1610958599" sldId="371"/>
            <ac:spMk id="84" creationId="{89E7A3B0-8177-473E-B1D0-59D0661DCBA4}"/>
          </ac:spMkLst>
        </pc:spChg>
        <pc:spChg chg="add">
          <ac:chgData name="Howard Holton" userId="736b0c3c-f623-4679-b4d6-fd41726867ad" providerId="ADAL" clId="{02A0CE07-F2EF-EF43-A677-95202E78CBE7}" dt="2022-07-03T16:19:02.502" v="617" actId="26606"/>
          <ac:spMkLst>
            <pc:docMk/>
            <pc:sldMk cId="1610958599" sldId="371"/>
            <ac:spMk id="89" creationId="{657F69E0-C4B0-4BEC-A689-4F8D877F05D4}"/>
          </ac:spMkLst>
        </pc:spChg>
        <pc:spChg chg="add">
          <ac:chgData name="Howard Holton" userId="736b0c3c-f623-4679-b4d6-fd41726867ad" providerId="ADAL" clId="{02A0CE07-F2EF-EF43-A677-95202E78CBE7}" dt="2022-07-03T16:19:02.502" v="617" actId="26606"/>
          <ac:spMkLst>
            <pc:docMk/>
            <pc:sldMk cId="1610958599" sldId="371"/>
            <ac:spMk id="91" creationId="{9F6380B4-6A1C-481E-8408-B4E6C75B9B81}"/>
          </ac:spMkLst>
        </pc:spChg>
        <pc:picChg chg="add mod">
          <ac:chgData name="Howard Holton" userId="736b0c3c-f623-4679-b4d6-fd41726867ad" providerId="ADAL" clId="{02A0CE07-F2EF-EF43-A677-95202E78CBE7}" dt="2022-07-03T16:19:02.502" v="617" actId="26606"/>
          <ac:picMkLst>
            <pc:docMk/>
            <pc:sldMk cId="1610958599" sldId="371"/>
            <ac:picMk id="3" creationId="{48B9315C-DD10-A8DF-B4A1-484EBCFBE11F}"/>
          </ac:picMkLst>
        </pc:picChg>
        <pc:picChg chg="add del mod">
          <ac:chgData name="Howard Holton" userId="736b0c3c-f623-4679-b4d6-fd41726867ad" providerId="ADAL" clId="{02A0CE07-F2EF-EF43-A677-95202E78CBE7}" dt="2022-07-03T16:18:56.003" v="616" actId="478"/>
          <ac:picMkLst>
            <pc:docMk/>
            <pc:sldMk cId="1610958599" sldId="371"/>
            <ac:picMk id="13" creationId="{A36FD509-F709-E9F6-192A-0FA3B8B2A2A8}"/>
          </ac:picMkLst>
        </pc:picChg>
        <pc:picChg chg="del">
          <ac:chgData name="Howard Holton" userId="736b0c3c-f623-4679-b4d6-fd41726867ad" providerId="ADAL" clId="{02A0CE07-F2EF-EF43-A677-95202E78CBE7}" dt="2022-07-03T16:14:02.058" v="606" actId="478"/>
          <ac:picMkLst>
            <pc:docMk/>
            <pc:sldMk cId="1610958599" sldId="371"/>
            <ac:picMk id="14" creationId="{FD856110-25C4-188A-24FC-6E84A516B19B}"/>
          </ac:picMkLst>
        </pc:picChg>
        <pc:picChg chg="add mod">
          <ac:chgData name="Howard Holton" userId="736b0c3c-f623-4679-b4d6-fd41726867ad" providerId="ADAL" clId="{02A0CE07-F2EF-EF43-A677-95202E78CBE7}" dt="2022-07-03T16:21:03.182" v="685" actId="14100"/>
          <ac:picMkLst>
            <pc:docMk/>
            <pc:sldMk cId="1610958599" sldId="371"/>
            <ac:picMk id="19" creationId="{F044B8DA-F2D1-C400-7163-78A700AA370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F6D2E4-8DF5-ED45-838C-33F85E892F8F}" type="doc">
      <dgm:prSet loTypeId="urn:microsoft.com/office/officeart/2005/8/layout/l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FFB53B-F33A-D044-BED0-FBADD8646D7F}">
      <dgm:prSet phldrT="[Text]"/>
      <dgm:spPr/>
      <dgm:t>
        <a:bodyPr/>
        <a:lstStyle/>
        <a:p>
          <a:r>
            <a:rPr lang="en-US" dirty="0"/>
            <a:t>Player</a:t>
          </a:r>
        </a:p>
      </dgm:t>
    </dgm:pt>
    <dgm:pt modelId="{DC852E07-94ED-1348-B455-FFFAAFF888D6}" type="parTrans" cxnId="{46AE29F9-B788-D346-9B48-91EB537528DA}">
      <dgm:prSet/>
      <dgm:spPr/>
      <dgm:t>
        <a:bodyPr/>
        <a:lstStyle/>
        <a:p>
          <a:endParaRPr lang="en-US"/>
        </a:p>
      </dgm:t>
    </dgm:pt>
    <dgm:pt modelId="{389E1899-54BE-6342-9AAC-448D01841223}" type="sibTrans" cxnId="{46AE29F9-B788-D346-9B48-91EB537528DA}">
      <dgm:prSet/>
      <dgm:spPr/>
      <dgm:t>
        <a:bodyPr/>
        <a:lstStyle/>
        <a:p>
          <a:endParaRPr lang="en-US"/>
        </a:p>
      </dgm:t>
    </dgm:pt>
    <dgm:pt modelId="{527C0648-EFC4-594B-A092-7EEF08FB151F}">
      <dgm:prSet phldrT="[Text]"/>
      <dgm:spPr/>
      <dgm:t>
        <a:bodyPr/>
        <a:lstStyle/>
        <a:p>
          <a:r>
            <a:rPr lang="en-US" dirty="0"/>
            <a:t>Role at the table (Player vs DM)</a:t>
          </a:r>
        </a:p>
      </dgm:t>
    </dgm:pt>
    <dgm:pt modelId="{3F31222D-DABA-AE41-8007-69C94348B168}" type="parTrans" cxnId="{E6AA5BFF-F399-2045-AB0B-935CAC281A55}">
      <dgm:prSet/>
      <dgm:spPr/>
      <dgm:t>
        <a:bodyPr/>
        <a:lstStyle/>
        <a:p>
          <a:endParaRPr lang="en-US"/>
        </a:p>
      </dgm:t>
    </dgm:pt>
    <dgm:pt modelId="{F936B424-8C43-F34B-9806-BE61CA2DF3FB}" type="sibTrans" cxnId="{E6AA5BFF-F399-2045-AB0B-935CAC281A55}">
      <dgm:prSet/>
      <dgm:spPr/>
      <dgm:t>
        <a:bodyPr/>
        <a:lstStyle/>
        <a:p>
          <a:endParaRPr lang="en-US"/>
        </a:p>
      </dgm:t>
    </dgm:pt>
    <dgm:pt modelId="{F9003E6D-C0E5-C247-ABF5-A48516D68266}">
      <dgm:prSet phldrT="[Text]"/>
      <dgm:spPr/>
      <dgm:t>
        <a:bodyPr/>
        <a:lstStyle/>
        <a:p>
          <a:r>
            <a:rPr lang="en-US" dirty="0"/>
            <a:t>DM</a:t>
          </a:r>
        </a:p>
      </dgm:t>
    </dgm:pt>
    <dgm:pt modelId="{8F2FEC74-77D3-9747-AF5F-9339D4038B65}" type="parTrans" cxnId="{0D5396FC-FBD4-B04F-87A6-F542FB748B4D}">
      <dgm:prSet/>
      <dgm:spPr/>
      <dgm:t>
        <a:bodyPr/>
        <a:lstStyle/>
        <a:p>
          <a:endParaRPr lang="en-US"/>
        </a:p>
      </dgm:t>
    </dgm:pt>
    <dgm:pt modelId="{CE6D9917-BE43-0840-8C10-35A3ABC3D4AA}" type="sibTrans" cxnId="{0D5396FC-FBD4-B04F-87A6-F542FB748B4D}">
      <dgm:prSet/>
      <dgm:spPr/>
      <dgm:t>
        <a:bodyPr/>
        <a:lstStyle/>
        <a:p>
          <a:endParaRPr lang="en-US"/>
        </a:p>
      </dgm:t>
    </dgm:pt>
    <dgm:pt modelId="{DACAA10A-A301-AB46-9E0F-4D7E063B83F6}">
      <dgm:prSet phldrT="[Text]" custT="1"/>
      <dgm:spPr/>
      <dgm:t>
        <a:bodyPr/>
        <a:lstStyle/>
        <a:p>
          <a:r>
            <a:rPr lang="en-US" sz="1400" dirty="0"/>
            <a:t>Job of the DM</a:t>
          </a:r>
        </a:p>
      </dgm:t>
    </dgm:pt>
    <dgm:pt modelId="{AAC20BBF-56A3-A343-ABBD-FC68D728BB13}" type="parTrans" cxnId="{3FCFC8ED-213A-9F47-BEB0-9611197DEAB8}">
      <dgm:prSet/>
      <dgm:spPr/>
      <dgm:t>
        <a:bodyPr/>
        <a:lstStyle/>
        <a:p>
          <a:endParaRPr lang="en-US"/>
        </a:p>
      </dgm:t>
    </dgm:pt>
    <dgm:pt modelId="{D5F1C2C6-ECBA-0541-8FC0-6B9DA2B32AA1}" type="sibTrans" cxnId="{3FCFC8ED-213A-9F47-BEB0-9611197DEAB8}">
      <dgm:prSet/>
      <dgm:spPr/>
      <dgm:t>
        <a:bodyPr/>
        <a:lstStyle/>
        <a:p>
          <a:endParaRPr lang="en-US"/>
        </a:p>
      </dgm:t>
    </dgm:pt>
    <dgm:pt modelId="{8713DDD6-9014-0841-AF6E-10ABB7C352A6}">
      <dgm:prSet phldrT="[Text]"/>
      <dgm:spPr/>
      <dgm:t>
        <a:bodyPr/>
        <a:lstStyle/>
        <a:p>
          <a:r>
            <a:rPr lang="en-US" dirty="0"/>
            <a:t>Running a Game</a:t>
          </a:r>
        </a:p>
      </dgm:t>
    </dgm:pt>
    <dgm:pt modelId="{797B1B8C-A064-414E-88D5-8C33723081EC}" type="parTrans" cxnId="{F444FE52-6C50-FB48-9D7A-1B92EE45B2D9}">
      <dgm:prSet/>
      <dgm:spPr/>
      <dgm:t>
        <a:bodyPr/>
        <a:lstStyle/>
        <a:p>
          <a:endParaRPr lang="en-US"/>
        </a:p>
      </dgm:t>
    </dgm:pt>
    <dgm:pt modelId="{687CB687-C1DF-BC44-8C6C-F6891A253C0A}" type="sibTrans" cxnId="{F444FE52-6C50-FB48-9D7A-1B92EE45B2D9}">
      <dgm:prSet/>
      <dgm:spPr/>
      <dgm:t>
        <a:bodyPr/>
        <a:lstStyle/>
        <a:p>
          <a:endParaRPr lang="en-US"/>
        </a:p>
      </dgm:t>
    </dgm:pt>
    <dgm:pt modelId="{AF7908DC-E33C-F341-BEB4-EFD1D1A49AB1}">
      <dgm:prSet phldrT="[Text]"/>
      <dgm:spPr/>
      <dgm:t>
        <a:bodyPr/>
        <a:lstStyle/>
        <a:p>
          <a:r>
            <a:rPr lang="en-US" dirty="0"/>
            <a:t>Session Zero</a:t>
          </a:r>
        </a:p>
      </dgm:t>
    </dgm:pt>
    <dgm:pt modelId="{888C22E2-137E-3F40-B009-707CA3015B4B}" type="parTrans" cxnId="{926D450D-7646-7C47-BFDD-54A06F4124A8}">
      <dgm:prSet/>
      <dgm:spPr/>
      <dgm:t>
        <a:bodyPr/>
        <a:lstStyle/>
        <a:p>
          <a:endParaRPr lang="en-US"/>
        </a:p>
      </dgm:t>
    </dgm:pt>
    <dgm:pt modelId="{7E9B5DC8-6D5C-B945-852F-50BB31CA4394}" type="sibTrans" cxnId="{926D450D-7646-7C47-BFDD-54A06F4124A8}">
      <dgm:prSet/>
      <dgm:spPr/>
      <dgm:t>
        <a:bodyPr/>
        <a:lstStyle/>
        <a:p>
          <a:endParaRPr lang="en-US"/>
        </a:p>
      </dgm:t>
    </dgm:pt>
    <dgm:pt modelId="{23EB7CEF-2104-3045-8593-ED5B1700C516}">
      <dgm:prSet phldrT="[Text]"/>
      <dgm:spPr/>
      <dgm:t>
        <a:bodyPr/>
        <a:lstStyle/>
        <a:p>
          <a:r>
            <a:rPr lang="en-US" dirty="0"/>
            <a:t>Worldbuilding</a:t>
          </a:r>
        </a:p>
      </dgm:t>
    </dgm:pt>
    <dgm:pt modelId="{DFE8934A-1AC1-F74D-B86E-0C2E2A76F563}" type="parTrans" cxnId="{0D91F00D-AE8C-2946-98C2-B4D7301F22A7}">
      <dgm:prSet/>
      <dgm:spPr/>
      <dgm:t>
        <a:bodyPr/>
        <a:lstStyle/>
        <a:p>
          <a:endParaRPr lang="en-US"/>
        </a:p>
      </dgm:t>
    </dgm:pt>
    <dgm:pt modelId="{E9FDD980-E8D2-7447-AE8F-CE9E5F06A099}" type="sibTrans" cxnId="{0D91F00D-AE8C-2946-98C2-B4D7301F22A7}">
      <dgm:prSet/>
      <dgm:spPr/>
      <dgm:t>
        <a:bodyPr/>
        <a:lstStyle/>
        <a:p>
          <a:endParaRPr lang="en-US"/>
        </a:p>
      </dgm:t>
    </dgm:pt>
    <dgm:pt modelId="{EDBE93F2-F68A-9748-913A-4D9985666F00}">
      <dgm:prSet phldrT="[Text]"/>
      <dgm:spPr/>
      <dgm:t>
        <a:bodyPr/>
        <a:lstStyle/>
        <a:p>
          <a:r>
            <a:rPr lang="en-US" dirty="0"/>
            <a:t>Online Play</a:t>
          </a:r>
        </a:p>
      </dgm:t>
    </dgm:pt>
    <dgm:pt modelId="{B4CFDB8F-6BBC-7C42-9BF7-89BFEC5133C0}" type="parTrans" cxnId="{E4A9BC0A-4628-8640-8669-2B4612B22DEC}">
      <dgm:prSet/>
      <dgm:spPr/>
      <dgm:t>
        <a:bodyPr/>
        <a:lstStyle/>
        <a:p>
          <a:endParaRPr lang="en-US"/>
        </a:p>
      </dgm:t>
    </dgm:pt>
    <dgm:pt modelId="{9025880E-754E-E94C-97DE-F6FAEEEB4EDD}" type="sibTrans" cxnId="{E4A9BC0A-4628-8640-8669-2B4612B22DEC}">
      <dgm:prSet/>
      <dgm:spPr/>
      <dgm:t>
        <a:bodyPr/>
        <a:lstStyle/>
        <a:p>
          <a:endParaRPr lang="en-US"/>
        </a:p>
      </dgm:t>
    </dgm:pt>
    <dgm:pt modelId="{7AF7092B-A2BE-8543-A4BC-83331B3F4E41}">
      <dgm:prSet phldrT="[Text]"/>
      <dgm:spPr/>
      <dgm:t>
        <a:bodyPr/>
        <a:lstStyle/>
        <a:p>
          <a:r>
            <a:rPr lang="en-US" dirty="0"/>
            <a:t>Phases of Play (Action/Bonus/Movement)</a:t>
          </a:r>
        </a:p>
      </dgm:t>
    </dgm:pt>
    <dgm:pt modelId="{F4774A55-DFCB-984B-86F9-C811D144478A}" type="parTrans" cxnId="{A2051F2C-86AF-2D47-94D9-09BA917AB395}">
      <dgm:prSet/>
      <dgm:spPr/>
      <dgm:t>
        <a:bodyPr/>
        <a:lstStyle/>
        <a:p>
          <a:endParaRPr lang="en-US"/>
        </a:p>
      </dgm:t>
    </dgm:pt>
    <dgm:pt modelId="{0EE19D3B-B6D6-A44B-979B-C1E67FA09378}" type="sibTrans" cxnId="{A2051F2C-86AF-2D47-94D9-09BA917AB395}">
      <dgm:prSet/>
      <dgm:spPr/>
      <dgm:t>
        <a:bodyPr/>
        <a:lstStyle/>
        <a:p>
          <a:endParaRPr lang="en-US"/>
        </a:p>
      </dgm:t>
    </dgm:pt>
    <dgm:pt modelId="{AB90B8BA-E4ED-2941-8470-4BC31C5ACA58}">
      <dgm:prSet phldrT="[Text]"/>
      <dgm:spPr/>
      <dgm:t>
        <a:bodyPr/>
        <a:lstStyle/>
        <a:p>
          <a:r>
            <a:rPr lang="en-US" dirty="0"/>
            <a:t>Play Style</a:t>
          </a:r>
        </a:p>
      </dgm:t>
    </dgm:pt>
    <dgm:pt modelId="{AD482E57-932F-7244-88F0-9BA8C7C10C2C}" type="parTrans" cxnId="{76B09C4C-EB15-D146-9D93-BBD8794D69AD}">
      <dgm:prSet/>
      <dgm:spPr/>
      <dgm:t>
        <a:bodyPr/>
        <a:lstStyle/>
        <a:p>
          <a:endParaRPr lang="en-US"/>
        </a:p>
      </dgm:t>
    </dgm:pt>
    <dgm:pt modelId="{A898CA51-36D2-DC45-92E3-4DDF1C4DDA84}" type="sibTrans" cxnId="{76B09C4C-EB15-D146-9D93-BBD8794D69AD}">
      <dgm:prSet/>
      <dgm:spPr/>
      <dgm:t>
        <a:bodyPr/>
        <a:lstStyle/>
        <a:p>
          <a:endParaRPr lang="en-US"/>
        </a:p>
      </dgm:t>
    </dgm:pt>
    <dgm:pt modelId="{DC004B40-9CBD-324D-9B0D-8241FE0AA019}">
      <dgm:prSet phldrT="[Text]"/>
      <dgm:spPr/>
      <dgm:t>
        <a:bodyPr/>
        <a:lstStyle/>
        <a:p>
          <a:r>
            <a:rPr lang="en-US" dirty="0"/>
            <a:t>Melee/Range/Caster/Support</a:t>
          </a:r>
        </a:p>
      </dgm:t>
    </dgm:pt>
    <dgm:pt modelId="{7059D8EA-B20A-184E-B832-20B2E9679AA0}" type="parTrans" cxnId="{9A180B52-FE8C-804C-8E04-FB74031A5245}">
      <dgm:prSet/>
      <dgm:spPr/>
      <dgm:t>
        <a:bodyPr/>
        <a:lstStyle/>
        <a:p>
          <a:endParaRPr lang="en-US"/>
        </a:p>
      </dgm:t>
    </dgm:pt>
    <dgm:pt modelId="{9EB02E88-BFFA-CF49-9230-123A27B10A4E}" type="sibTrans" cxnId="{9A180B52-FE8C-804C-8E04-FB74031A5245}">
      <dgm:prSet/>
      <dgm:spPr/>
      <dgm:t>
        <a:bodyPr/>
        <a:lstStyle/>
        <a:p>
          <a:endParaRPr lang="en-US"/>
        </a:p>
      </dgm:t>
    </dgm:pt>
    <dgm:pt modelId="{5AE5B9AD-5476-C94D-A6D2-4CB95AD51A44}">
      <dgm:prSet phldrT="[Text]"/>
      <dgm:spPr/>
      <dgm:t>
        <a:bodyPr/>
        <a:lstStyle/>
        <a:p>
          <a:r>
            <a:rPr lang="en-US" dirty="0"/>
            <a:t>Game Style (Gritty Realism, Sarcasm, Humor, Heavy Combat, Political, Urban)</a:t>
          </a:r>
        </a:p>
      </dgm:t>
    </dgm:pt>
    <dgm:pt modelId="{2411DB29-0251-EF45-A8DC-F501ECE53306}" type="parTrans" cxnId="{999A0723-E9FC-EC47-8F81-F80210F0B7CC}">
      <dgm:prSet/>
      <dgm:spPr/>
      <dgm:t>
        <a:bodyPr/>
        <a:lstStyle/>
        <a:p>
          <a:endParaRPr lang="en-US"/>
        </a:p>
      </dgm:t>
    </dgm:pt>
    <dgm:pt modelId="{8D8A0F14-C4B8-EF48-91D9-27E345BC5D52}" type="sibTrans" cxnId="{999A0723-E9FC-EC47-8F81-F80210F0B7CC}">
      <dgm:prSet/>
      <dgm:spPr/>
      <dgm:t>
        <a:bodyPr/>
        <a:lstStyle/>
        <a:p>
          <a:endParaRPr lang="en-US"/>
        </a:p>
      </dgm:t>
    </dgm:pt>
    <dgm:pt modelId="{4117CDA7-3CBD-5147-9CA7-E2D101E9FCB1}">
      <dgm:prSet phldrT="[Text]"/>
      <dgm:spPr/>
      <dgm:t>
        <a:bodyPr/>
        <a:lstStyle/>
        <a:p>
          <a:r>
            <a:rPr lang="en-US" dirty="0"/>
            <a:t>Party Play vs Person Play</a:t>
          </a:r>
        </a:p>
      </dgm:t>
    </dgm:pt>
    <dgm:pt modelId="{E9E582EA-34ED-774F-B0BE-626492FC2FF1}" type="parTrans" cxnId="{0629C3FC-3CCB-6E41-98E7-099EAC7DC7F7}">
      <dgm:prSet/>
      <dgm:spPr/>
      <dgm:t>
        <a:bodyPr/>
        <a:lstStyle/>
        <a:p>
          <a:endParaRPr lang="en-US"/>
        </a:p>
      </dgm:t>
    </dgm:pt>
    <dgm:pt modelId="{8A4F5275-3645-A54F-BCB5-7AAEE137746E}" type="sibTrans" cxnId="{0629C3FC-3CCB-6E41-98E7-099EAC7DC7F7}">
      <dgm:prSet/>
      <dgm:spPr/>
      <dgm:t>
        <a:bodyPr/>
        <a:lstStyle/>
        <a:p>
          <a:endParaRPr lang="en-US"/>
        </a:p>
      </dgm:t>
    </dgm:pt>
    <dgm:pt modelId="{B9364122-6203-4A46-B242-DCC745D3A320}">
      <dgm:prSet phldrT="[Text]"/>
      <dgm:spPr/>
      <dgm:t>
        <a:bodyPr/>
        <a:lstStyle/>
        <a:p>
          <a:r>
            <a:rPr lang="en-US" dirty="0"/>
            <a:t>Before the Table - How should it go</a:t>
          </a:r>
        </a:p>
      </dgm:t>
    </dgm:pt>
    <dgm:pt modelId="{9F5D1737-D707-FF46-BE91-93A1DA8DF3A4}" type="parTrans" cxnId="{8D58C884-A59E-F940-B477-BC3ECA88A88A}">
      <dgm:prSet/>
      <dgm:spPr/>
      <dgm:t>
        <a:bodyPr/>
        <a:lstStyle/>
        <a:p>
          <a:endParaRPr lang="en-US"/>
        </a:p>
      </dgm:t>
    </dgm:pt>
    <dgm:pt modelId="{602C7475-50DD-7242-B588-664F462706F2}" type="sibTrans" cxnId="{8D58C884-A59E-F940-B477-BC3ECA88A88A}">
      <dgm:prSet/>
      <dgm:spPr/>
      <dgm:t>
        <a:bodyPr/>
        <a:lstStyle/>
        <a:p>
          <a:endParaRPr lang="en-US"/>
        </a:p>
      </dgm:t>
    </dgm:pt>
    <dgm:pt modelId="{E3C86103-78A4-B34C-A0EA-B804C622FEC7}">
      <dgm:prSet phldrT="[Text]"/>
      <dgm:spPr/>
      <dgm:t>
        <a:bodyPr/>
        <a:lstStyle/>
        <a:p>
          <a:r>
            <a:rPr lang="en-US" dirty="0"/>
            <a:t>After the Table - How did it actually go</a:t>
          </a:r>
        </a:p>
      </dgm:t>
    </dgm:pt>
    <dgm:pt modelId="{59728BED-C3F9-A24A-8D37-84BBD410F910}" type="parTrans" cxnId="{9F2D22C8-38E9-384D-BD0F-DDF102DF12CB}">
      <dgm:prSet/>
      <dgm:spPr/>
      <dgm:t>
        <a:bodyPr/>
        <a:lstStyle/>
        <a:p>
          <a:endParaRPr lang="en-US"/>
        </a:p>
      </dgm:t>
    </dgm:pt>
    <dgm:pt modelId="{3BD03DF9-0414-5F4F-9E58-BFC2D64FCCAF}" type="sibTrans" cxnId="{9F2D22C8-38E9-384D-BD0F-DDF102DF12CB}">
      <dgm:prSet/>
      <dgm:spPr/>
      <dgm:t>
        <a:bodyPr/>
        <a:lstStyle/>
        <a:p>
          <a:endParaRPr lang="en-US"/>
        </a:p>
      </dgm:t>
    </dgm:pt>
    <dgm:pt modelId="{3905E5A9-5C71-5E4B-ACFF-3E3DB91152E5}">
      <dgm:prSet phldrT="[Text]"/>
      <dgm:spPr/>
      <dgm:t>
        <a:bodyPr/>
        <a:lstStyle/>
        <a:p>
          <a:r>
            <a:rPr lang="en-US" dirty="0"/>
            <a:t>Know your game - not just the monsters - but the players too</a:t>
          </a:r>
        </a:p>
      </dgm:t>
    </dgm:pt>
    <dgm:pt modelId="{A2ED71E3-946D-3D4A-8331-79D8CA2FE2F6}" type="parTrans" cxnId="{4D32A6C2-C4AA-5843-9387-BB470D5474D7}">
      <dgm:prSet/>
      <dgm:spPr/>
      <dgm:t>
        <a:bodyPr/>
        <a:lstStyle/>
        <a:p>
          <a:endParaRPr lang="en-US"/>
        </a:p>
      </dgm:t>
    </dgm:pt>
    <dgm:pt modelId="{17D53907-275E-F74A-A6B3-FD4F3B642A2A}" type="sibTrans" cxnId="{4D32A6C2-C4AA-5843-9387-BB470D5474D7}">
      <dgm:prSet/>
      <dgm:spPr/>
      <dgm:t>
        <a:bodyPr/>
        <a:lstStyle/>
        <a:p>
          <a:endParaRPr lang="en-US"/>
        </a:p>
      </dgm:t>
    </dgm:pt>
    <dgm:pt modelId="{C9AEEA1D-B0D5-904E-9BC6-917BEEE3D32A}">
      <dgm:prSet phldrT="[Text]"/>
      <dgm:spPr/>
      <dgm:t>
        <a:bodyPr/>
        <a:lstStyle/>
        <a:p>
          <a:r>
            <a:rPr lang="en-US" dirty="0"/>
            <a:t>At the Table - How is it going</a:t>
          </a:r>
        </a:p>
      </dgm:t>
    </dgm:pt>
    <dgm:pt modelId="{7D28AC77-DA40-684C-A5BB-FD42A8AB243E}" type="parTrans" cxnId="{30E00426-B7C2-3B4F-854E-5BAD718B7258}">
      <dgm:prSet/>
      <dgm:spPr/>
      <dgm:t>
        <a:bodyPr/>
        <a:lstStyle/>
        <a:p>
          <a:endParaRPr lang="en-US"/>
        </a:p>
      </dgm:t>
    </dgm:pt>
    <dgm:pt modelId="{80220709-55E2-BA48-BA79-B928113A6EAE}" type="sibTrans" cxnId="{30E00426-B7C2-3B4F-854E-5BAD718B7258}">
      <dgm:prSet/>
      <dgm:spPr/>
      <dgm:t>
        <a:bodyPr/>
        <a:lstStyle/>
        <a:p>
          <a:endParaRPr lang="en-US"/>
        </a:p>
      </dgm:t>
    </dgm:pt>
    <dgm:pt modelId="{C214DDDF-809B-8948-A088-26E7FA565680}">
      <dgm:prSet phldrT="[Text]"/>
      <dgm:spPr/>
      <dgm:t>
        <a:bodyPr/>
        <a:lstStyle/>
        <a:p>
          <a:r>
            <a:rPr lang="en-US" dirty="0"/>
            <a:t>House Rules</a:t>
          </a:r>
        </a:p>
      </dgm:t>
    </dgm:pt>
    <dgm:pt modelId="{BBD2FE22-80E9-3D45-BE7E-73BEC29816DE}" type="parTrans" cxnId="{C47032CE-DD70-4A41-A5CC-57F5A4054AE0}">
      <dgm:prSet/>
      <dgm:spPr/>
      <dgm:t>
        <a:bodyPr/>
        <a:lstStyle/>
        <a:p>
          <a:endParaRPr lang="en-US"/>
        </a:p>
      </dgm:t>
    </dgm:pt>
    <dgm:pt modelId="{1CC3F369-F608-A347-81DA-7E37B6B72940}" type="sibTrans" cxnId="{C47032CE-DD70-4A41-A5CC-57F5A4054AE0}">
      <dgm:prSet/>
      <dgm:spPr/>
      <dgm:t>
        <a:bodyPr/>
        <a:lstStyle/>
        <a:p>
          <a:endParaRPr lang="en-US"/>
        </a:p>
      </dgm:t>
    </dgm:pt>
    <dgm:pt modelId="{B7153B2C-6BB4-B243-954F-D7EB6E8A4DDC}">
      <dgm:prSet phldrT="[Text]"/>
      <dgm:spPr/>
      <dgm:t>
        <a:bodyPr/>
        <a:lstStyle/>
        <a:p>
          <a:r>
            <a:rPr lang="en-US" dirty="0"/>
            <a:t>Setting the stage</a:t>
          </a:r>
        </a:p>
      </dgm:t>
    </dgm:pt>
    <dgm:pt modelId="{07CD908A-FBFE-B34D-9B3D-8A39EEFF57A1}" type="parTrans" cxnId="{3C0D74C1-0AC7-2E49-A970-2E85A5DC1785}">
      <dgm:prSet/>
      <dgm:spPr/>
      <dgm:t>
        <a:bodyPr/>
        <a:lstStyle/>
        <a:p>
          <a:endParaRPr lang="en-US"/>
        </a:p>
      </dgm:t>
    </dgm:pt>
    <dgm:pt modelId="{46477289-A761-C841-A701-BACB4AE9BDFF}" type="sibTrans" cxnId="{3C0D74C1-0AC7-2E49-A970-2E85A5DC1785}">
      <dgm:prSet/>
      <dgm:spPr/>
      <dgm:t>
        <a:bodyPr/>
        <a:lstStyle/>
        <a:p>
          <a:endParaRPr lang="en-US"/>
        </a:p>
      </dgm:t>
    </dgm:pt>
    <dgm:pt modelId="{2A1CAB31-8248-584B-8B38-6C24C0F35991}">
      <dgm:prSet phldrT="[Text]"/>
      <dgm:spPr/>
      <dgm:t>
        <a:bodyPr/>
        <a:lstStyle/>
        <a:p>
          <a:r>
            <a:rPr lang="en-US" dirty="0"/>
            <a:t>Moving the action</a:t>
          </a:r>
        </a:p>
      </dgm:t>
    </dgm:pt>
    <dgm:pt modelId="{9172E211-F6A7-6D4C-A5E3-CFD91996F6EA}" type="parTrans" cxnId="{9FC80335-C0FD-E94E-B69C-6A0A48F8A4B1}">
      <dgm:prSet/>
      <dgm:spPr/>
      <dgm:t>
        <a:bodyPr/>
        <a:lstStyle/>
        <a:p>
          <a:endParaRPr lang="en-US"/>
        </a:p>
      </dgm:t>
    </dgm:pt>
    <dgm:pt modelId="{20C32F0F-C6A5-5D4C-BECC-5E64CB122334}" type="sibTrans" cxnId="{9FC80335-C0FD-E94E-B69C-6A0A48F8A4B1}">
      <dgm:prSet/>
      <dgm:spPr/>
      <dgm:t>
        <a:bodyPr/>
        <a:lstStyle/>
        <a:p>
          <a:endParaRPr lang="en-US"/>
        </a:p>
      </dgm:t>
    </dgm:pt>
    <dgm:pt modelId="{74DECD96-CF5D-4046-9714-47081878BD38}">
      <dgm:prSet phldrT="[Text]"/>
      <dgm:spPr/>
      <dgm:t>
        <a:bodyPr/>
        <a:lstStyle/>
        <a:p>
          <a:r>
            <a:rPr lang="en-US" dirty="0"/>
            <a:t>Start simple</a:t>
          </a:r>
        </a:p>
      </dgm:t>
    </dgm:pt>
    <dgm:pt modelId="{D4C215B9-1229-7246-9486-CF89032203E2}" type="parTrans" cxnId="{A162C19F-CF19-EB48-AF26-D64CC83132D4}">
      <dgm:prSet/>
      <dgm:spPr/>
      <dgm:t>
        <a:bodyPr/>
        <a:lstStyle/>
        <a:p>
          <a:endParaRPr lang="en-US"/>
        </a:p>
      </dgm:t>
    </dgm:pt>
    <dgm:pt modelId="{D2EB0827-14C0-6241-B3BE-F316ACD561C7}" type="sibTrans" cxnId="{A162C19F-CF19-EB48-AF26-D64CC83132D4}">
      <dgm:prSet/>
      <dgm:spPr/>
      <dgm:t>
        <a:bodyPr/>
        <a:lstStyle/>
        <a:p>
          <a:endParaRPr lang="en-US"/>
        </a:p>
      </dgm:t>
    </dgm:pt>
    <dgm:pt modelId="{3E416582-2742-5840-9A20-5D741E7398B2}">
      <dgm:prSet phldrT="[Text]"/>
      <dgm:spPr/>
      <dgm:t>
        <a:bodyPr/>
        <a:lstStyle/>
        <a:p>
          <a:r>
            <a:rPr lang="en-US" dirty="0"/>
            <a:t>Start Simple</a:t>
          </a:r>
        </a:p>
      </dgm:t>
    </dgm:pt>
    <dgm:pt modelId="{BD1DEBA9-14B1-214B-9840-AD226038973C}" type="parTrans" cxnId="{E58B4A74-F543-E349-81E8-FC1A762E803D}">
      <dgm:prSet/>
      <dgm:spPr/>
      <dgm:t>
        <a:bodyPr/>
        <a:lstStyle/>
        <a:p>
          <a:endParaRPr lang="en-US"/>
        </a:p>
      </dgm:t>
    </dgm:pt>
    <dgm:pt modelId="{C217F5F4-6EEC-E04F-9A1B-DA9B6F47B5DF}" type="sibTrans" cxnId="{E58B4A74-F543-E349-81E8-FC1A762E803D}">
      <dgm:prSet/>
      <dgm:spPr/>
      <dgm:t>
        <a:bodyPr/>
        <a:lstStyle/>
        <a:p>
          <a:endParaRPr lang="en-US"/>
        </a:p>
      </dgm:t>
    </dgm:pt>
    <dgm:pt modelId="{EA3104B2-7CEC-DA47-876C-54B0604145FC}">
      <dgm:prSet phldrT="[Text]"/>
      <dgm:spPr/>
      <dgm:t>
        <a:bodyPr/>
        <a:lstStyle/>
        <a:p>
          <a:r>
            <a:rPr lang="en-US" dirty="0"/>
            <a:t>Start Small</a:t>
          </a:r>
        </a:p>
      </dgm:t>
    </dgm:pt>
    <dgm:pt modelId="{01E465AB-F4B1-1041-9243-49D947812B20}" type="parTrans" cxnId="{40EAF58B-57A9-7C41-A6A0-0BECBC949C2B}">
      <dgm:prSet/>
      <dgm:spPr/>
      <dgm:t>
        <a:bodyPr/>
        <a:lstStyle/>
        <a:p>
          <a:endParaRPr lang="en-US"/>
        </a:p>
      </dgm:t>
    </dgm:pt>
    <dgm:pt modelId="{9EA51D2A-1D09-B34A-8F3B-F2865EA85053}" type="sibTrans" cxnId="{40EAF58B-57A9-7C41-A6A0-0BECBC949C2B}">
      <dgm:prSet/>
      <dgm:spPr/>
      <dgm:t>
        <a:bodyPr/>
        <a:lstStyle/>
        <a:p>
          <a:endParaRPr lang="en-US"/>
        </a:p>
      </dgm:t>
    </dgm:pt>
    <dgm:pt modelId="{E0FDDAF5-6305-914B-8B38-FA86AFD649BD}">
      <dgm:prSet phldrT="[Text]"/>
      <dgm:spPr/>
      <dgm:t>
        <a:bodyPr/>
        <a:lstStyle/>
        <a:p>
          <a:r>
            <a:rPr lang="en-US" dirty="0"/>
            <a:t>Start with what you know</a:t>
          </a:r>
        </a:p>
      </dgm:t>
    </dgm:pt>
    <dgm:pt modelId="{CFE36D5F-7AEC-2341-8BA7-730CFA3E9979}" type="parTrans" cxnId="{1D291FF9-D0D6-EA47-9D3C-C2C6B0B57718}">
      <dgm:prSet/>
      <dgm:spPr/>
      <dgm:t>
        <a:bodyPr/>
        <a:lstStyle/>
        <a:p>
          <a:endParaRPr lang="en-US"/>
        </a:p>
      </dgm:t>
    </dgm:pt>
    <dgm:pt modelId="{F8ABF618-7052-D34C-9F0D-A9D3472FF225}" type="sibTrans" cxnId="{1D291FF9-D0D6-EA47-9D3C-C2C6B0B57718}">
      <dgm:prSet/>
      <dgm:spPr/>
      <dgm:t>
        <a:bodyPr/>
        <a:lstStyle/>
        <a:p>
          <a:endParaRPr lang="en-US"/>
        </a:p>
      </dgm:t>
    </dgm:pt>
    <dgm:pt modelId="{C1531516-3372-4745-8F17-C787A665B39E}">
      <dgm:prSet phldrT="[Text]"/>
      <dgm:spPr/>
      <dgm:t>
        <a:bodyPr/>
        <a:lstStyle/>
        <a:p>
          <a:r>
            <a:rPr lang="en-US" dirty="0"/>
            <a:t>Make it possible</a:t>
          </a:r>
        </a:p>
      </dgm:t>
    </dgm:pt>
    <dgm:pt modelId="{BADFB381-6131-A546-8501-392F9CF8C15D}" type="parTrans" cxnId="{9363F8F5-C6F2-1B43-A88E-5E0FB47352F5}">
      <dgm:prSet/>
      <dgm:spPr/>
      <dgm:t>
        <a:bodyPr/>
        <a:lstStyle/>
        <a:p>
          <a:endParaRPr lang="en-US"/>
        </a:p>
      </dgm:t>
    </dgm:pt>
    <dgm:pt modelId="{753C3618-AA7F-B64D-AAC9-23526E893597}" type="sibTrans" cxnId="{9363F8F5-C6F2-1B43-A88E-5E0FB47352F5}">
      <dgm:prSet/>
      <dgm:spPr/>
      <dgm:t>
        <a:bodyPr/>
        <a:lstStyle/>
        <a:p>
          <a:endParaRPr lang="en-US"/>
        </a:p>
      </dgm:t>
    </dgm:pt>
    <dgm:pt modelId="{924F7C1D-5C09-624F-AAAF-37C6489EA2A5}">
      <dgm:prSet phldrT="[Text]"/>
      <dgm:spPr/>
      <dgm:t>
        <a:bodyPr/>
        <a:lstStyle/>
        <a:p>
          <a:r>
            <a:rPr lang="en-US" dirty="0"/>
            <a:t>Resources</a:t>
          </a:r>
        </a:p>
      </dgm:t>
    </dgm:pt>
    <dgm:pt modelId="{E1F0383B-0364-554D-B27B-78D8B90065A3}" type="parTrans" cxnId="{6149C237-8827-BD4F-B717-8B50751B19D2}">
      <dgm:prSet/>
      <dgm:spPr/>
      <dgm:t>
        <a:bodyPr/>
        <a:lstStyle/>
        <a:p>
          <a:endParaRPr lang="en-US"/>
        </a:p>
      </dgm:t>
    </dgm:pt>
    <dgm:pt modelId="{58DC63B3-FB12-2C4E-95EC-C4825763A076}" type="sibTrans" cxnId="{6149C237-8827-BD4F-B717-8B50751B19D2}">
      <dgm:prSet/>
      <dgm:spPr/>
      <dgm:t>
        <a:bodyPr/>
        <a:lstStyle/>
        <a:p>
          <a:endParaRPr lang="en-US"/>
        </a:p>
      </dgm:t>
    </dgm:pt>
    <dgm:pt modelId="{8A561355-5FCB-9446-BB8E-A8450BE03796}">
      <dgm:prSet phldrT="[Text]"/>
      <dgm:spPr/>
      <dgm:t>
        <a:bodyPr/>
        <a:lstStyle/>
        <a:p>
          <a:r>
            <a:rPr lang="en-US" dirty="0"/>
            <a:t>Hooks</a:t>
          </a:r>
        </a:p>
      </dgm:t>
    </dgm:pt>
    <dgm:pt modelId="{95A7694F-E427-5A4D-86A4-7004D3405095}" type="parTrans" cxnId="{B9A0FE4C-FE34-3B48-99F2-5F2206BAF03F}">
      <dgm:prSet/>
      <dgm:spPr/>
      <dgm:t>
        <a:bodyPr/>
        <a:lstStyle/>
        <a:p>
          <a:endParaRPr lang="en-US"/>
        </a:p>
      </dgm:t>
    </dgm:pt>
    <dgm:pt modelId="{750E3606-FCE4-B941-99A1-A029095BD538}" type="sibTrans" cxnId="{B9A0FE4C-FE34-3B48-99F2-5F2206BAF03F}">
      <dgm:prSet/>
      <dgm:spPr/>
      <dgm:t>
        <a:bodyPr/>
        <a:lstStyle/>
        <a:p>
          <a:endParaRPr lang="en-US"/>
        </a:p>
      </dgm:t>
    </dgm:pt>
    <dgm:pt modelId="{0D5DDE0F-F907-7648-8C0B-7EA1B9BF273D}">
      <dgm:prSet phldrT="[Text]" custT="1"/>
      <dgm:spPr/>
      <dgm:t>
        <a:bodyPr/>
        <a:lstStyle/>
        <a:p>
          <a:r>
            <a:rPr lang="en-US" sz="1100" dirty="0"/>
            <a:t>Referee</a:t>
          </a:r>
        </a:p>
      </dgm:t>
    </dgm:pt>
    <dgm:pt modelId="{F1851538-83AA-A84B-BFF1-190DF168E801}" type="parTrans" cxnId="{C760BE65-706B-8044-8A3B-26B455EDD987}">
      <dgm:prSet/>
      <dgm:spPr/>
      <dgm:t>
        <a:bodyPr/>
        <a:lstStyle/>
        <a:p>
          <a:endParaRPr lang="en-US"/>
        </a:p>
      </dgm:t>
    </dgm:pt>
    <dgm:pt modelId="{F4668140-060B-BA48-B8BB-29A1122C659A}" type="sibTrans" cxnId="{C760BE65-706B-8044-8A3B-26B455EDD987}">
      <dgm:prSet/>
      <dgm:spPr/>
      <dgm:t>
        <a:bodyPr/>
        <a:lstStyle/>
        <a:p>
          <a:endParaRPr lang="en-US"/>
        </a:p>
      </dgm:t>
    </dgm:pt>
    <dgm:pt modelId="{E1F33101-33A6-E94C-B9CC-ACC88FB573D5}">
      <dgm:prSet phldrT="[Text]" custT="1"/>
      <dgm:spPr/>
      <dgm:t>
        <a:bodyPr/>
        <a:lstStyle/>
        <a:p>
          <a:r>
            <a:rPr lang="en-US" sz="1100" dirty="0"/>
            <a:t> Narrator</a:t>
          </a:r>
        </a:p>
      </dgm:t>
    </dgm:pt>
    <dgm:pt modelId="{D36BC8F6-C790-C04E-8EB2-BB9F9A746460}" type="parTrans" cxnId="{EAF591F9-9E9C-BD44-8ED8-F0AB2FE3763C}">
      <dgm:prSet/>
      <dgm:spPr/>
      <dgm:t>
        <a:bodyPr/>
        <a:lstStyle/>
        <a:p>
          <a:endParaRPr lang="en-US"/>
        </a:p>
      </dgm:t>
    </dgm:pt>
    <dgm:pt modelId="{B4F9E25B-D588-7246-BFA5-4B2678D8371E}" type="sibTrans" cxnId="{EAF591F9-9E9C-BD44-8ED8-F0AB2FE3763C}">
      <dgm:prSet/>
      <dgm:spPr/>
      <dgm:t>
        <a:bodyPr/>
        <a:lstStyle/>
        <a:p>
          <a:endParaRPr lang="en-US"/>
        </a:p>
      </dgm:t>
    </dgm:pt>
    <dgm:pt modelId="{5D66CA3F-4EB8-3645-B0F8-7A5D61737211}">
      <dgm:prSet phldrT="[Text]" custT="1"/>
      <dgm:spPr/>
      <dgm:t>
        <a:bodyPr/>
        <a:lstStyle/>
        <a:p>
          <a:r>
            <a:rPr lang="en-US" sz="1100" dirty="0"/>
            <a:t>Memory</a:t>
          </a:r>
        </a:p>
      </dgm:t>
    </dgm:pt>
    <dgm:pt modelId="{A5136F80-C8DA-6A4C-9543-B3282571129C}" type="parTrans" cxnId="{87A9711B-AF2C-0F4C-A239-2297884A73E5}">
      <dgm:prSet/>
      <dgm:spPr/>
      <dgm:t>
        <a:bodyPr/>
        <a:lstStyle/>
        <a:p>
          <a:endParaRPr lang="en-US"/>
        </a:p>
      </dgm:t>
    </dgm:pt>
    <dgm:pt modelId="{E1130F3B-2540-084E-9972-8B0538D20DEE}" type="sibTrans" cxnId="{87A9711B-AF2C-0F4C-A239-2297884A73E5}">
      <dgm:prSet/>
      <dgm:spPr/>
      <dgm:t>
        <a:bodyPr/>
        <a:lstStyle/>
        <a:p>
          <a:endParaRPr lang="en-US"/>
        </a:p>
      </dgm:t>
    </dgm:pt>
    <dgm:pt modelId="{03F73F7F-DA31-EE41-BE91-FF91B6996D63}">
      <dgm:prSet phldrT="[Text]"/>
      <dgm:spPr/>
      <dgm:t>
        <a:bodyPr/>
        <a:lstStyle/>
        <a:p>
          <a:r>
            <a:rPr lang="en-US" dirty="0"/>
            <a:t>D&amp;D Beyond</a:t>
          </a:r>
        </a:p>
      </dgm:t>
    </dgm:pt>
    <dgm:pt modelId="{13D53FB8-8628-F944-8B72-EBB4EFDDE618}" type="parTrans" cxnId="{C5D80871-D463-3946-8465-F41993A150A4}">
      <dgm:prSet/>
      <dgm:spPr/>
    </dgm:pt>
    <dgm:pt modelId="{8BF500E7-42E9-C943-97DE-16BCD54B4A23}" type="sibTrans" cxnId="{C5D80871-D463-3946-8465-F41993A150A4}">
      <dgm:prSet/>
      <dgm:spPr/>
    </dgm:pt>
    <dgm:pt modelId="{A4D09E1C-237E-0F44-86D8-67BA3CCD2864}">
      <dgm:prSet phldrT="[Text]"/>
      <dgm:spPr/>
      <dgm:t>
        <a:bodyPr/>
        <a:lstStyle/>
        <a:p>
          <a:r>
            <a:rPr lang="en-US" dirty="0"/>
            <a:t>Kobold Fight Club</a:t>
          </a:r>
        </a:p>
      </dgm:t>
    </dgm:pt>
    <dgm:pt modelId="{AB9B7B90-74B7-6A4F-B072-8C53B94A7A67}" type="parTrans" cxnId="{3A6DC356-8627-014A-96A0-55BD91089C42}">
      <dgm:prSet/>
      <dgm:spPr/>
    </dgm:pt>
    <dgm:pt modelId="{F7F1068C-597A-FB41-9D99-1C102D511FE5}" type="sibTrans" cxnId="{3A6DC356-8627-014A-96A0-55BD91089C42}">
      <dgm:prSet/>
      <dgm:spPr/>
    </dgm:pt>
    <dgm:pt modelId="{C4EDCDE5-448F-BD4E-ADB2-31E7DD797D0A}">
      <dgm:prSet phldrT="[Text]"/>
      <dgm:spPr/>
      <dgm:t>
        <a:bodyPr/>
        <a:lstStyle/>
        <a:p>
          <a:r>
            <a:rPr lang="en-US" dirty="0"/>
            <a:t>Roll20</a:t>
          </a:r>
        </a:p>
      </dgm:t>
    </dgm:pt>
    <dgm:pt modelId="{50FC968D-490E-D048-8B19-3C0DA4D0F7E1}" type="parTrans" cxnId="{612F402B-A58E-3048-AB41-F5E160B900DA}">
      <dgm:prSet/>
      <dgm:spPr/>
    </dgm:pt>
    <dgm:pt modelId="{A40709A1-A0C1-C941-BC83-6BE3ED01788B}" type="sibTrans" cxnId="{612F402B-A58E-3048-AB41-F5E160B900DA}">
      <dgm:prSet/>
      <dgm:spPr/>
    </dgm:pt>
    <dgm:pt modelId="{EB01E01B-04EA-D44F-9C97-EAA97817B4F6}">
      <dgm:prSet phldrT="[Text]"/>
      <dgm:spPr/>
      <dgm:t>
        <a:bodyPr/>
        <a:lstStyle/>
        <a:p>
          <a:r>
            <a:rPr lang="en-US" dirty="0"/>
            <a:t>Token Maker</a:t>
          </a:r>
        </a:p>
      </dgm:t>
    </dgm:pt>
    <dgm:pt modelId="{B2B1D710-A01B-1248-B0CD-BFAB225D1D8D}" type="parTrans" cxnId="{460B15D7-DF73-2844-853F-2770C4AAF72F}">
      <dgm:prSet/>
      <dgm:spPr/>
    </dgm:pt>
    <dgm:pt modelId="{721283B6-9A43-F145-A232-E7A3280AA095}" type="sibTrans" cxnId="{460B15D7-DF73-2844-853F-2770C4AAF72F}">
      <dgm:prSet/>
      <dgm:spPr/>
    </dgm:pt>
    <dgm:pt modelId="{E0FE83CC-B59F-A44F-98F3-85F2E7784BAA}">
      <dgm:prSet phldrT="[Text]"/>
      <dgm:spPr/>
      <dgm:t>
        <a:bodyPr/>
        <a:lstStyle/>
        <a:p>
          <a:r>
            <a:rPr lang="en-US" dirty="0"/>
            <a:t>Google Images</a:t>
          </a:r>
        </a:p>
      </dgm:t>
    </dgm:pt>
    <dgm:pt modelId="{402FA7B7-C87F-1F42-B887-59FC839BE4E2}" type="parTrans" cxnId="{9A46FF06-9AA3-0549-A595-F74754535CBC}">
      <dgm:prSet/>
      <dgm:spPr/>
    </dgm:pt>
    <dgm:pt modelId="{E618CF65-3163-5D47-9D64-B9B0977866DD}" type="sibTrans" cxnId="{9A46FF06-9AA3-0549-A595-F74754535CBC}">
      <dgm:prSet/>
      <dgm:spPr/>
    </dgm:pt>
    <dgm:pt modelId="{ADF5A43C-74D2-C34E-A127-4B3CCA9F648B}">
      <dgm:prSet phldrT="[Text]"/>
      <dgm:spPr/>
      <dgm:t>
        <a:bodyPr/>
        <a:lstStyle/>
        <a:p>
          <a:r>
            <a:rPr lang="en-US" dirty="0"/>
            <a:t>Lost Atlas</a:t>
          </a:r>
          <a:br>
            <a:rPr lang="en-US" dirty="0"/>
          </a:br>
          <a:r>
            <a:rPr lang="en-US" dirty="0" err="1"/>
            <a:t>lostatlas.co</a:t>
          </a:r>
          <a:endParaRPr lang="en-US" dirty="0"/>
        </a:p>
      </dgm:t>
    </dgm:pt>
    <dgm:pt modelId="{BC394F2F-E061-7843-ABE4-FB839D3ED583}" type="parTrans" cxnId="{2C76683E-D003-8848-97AA-8DFFA7FB220F}">
      <dgm:prSet/>
      <dgm:spPr/>
    </dgm:pt>
    <dgm:pt modelId="{514A7782-0458-6143-820B-5927894B8002}" type="sibTrans" cxnId="{2C76683E-D003-8848-97AA-8DFFA7FB220F}">
      <dgm:prSet/>
      <dgm:spPr/>
    </dgm:pt>
    <dgm:pt modelId="{FBE160F1-4647-D446-896F-4AEE2932F316}" type="pres">
      <dgm:prSet presAssocID="{C6F6D2E4-8DF5-ED45-838C-33F85E892F8F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A051151A-A4EA-9442-8C2F-19599C11937A}" type="pres">
      <dgm:prSet presAssocID="{A6FFB53B-F33A-D044-BED0-FBADD8646D7F}" presName="horFlow" presStyleCnt="0"/>
      <dgm:spPr/>
    </dgm:pt>
    <dgm:pt modelId="{C5640640-4545-4043-AF03-4D27AFDB560D}" type="pres">
      <dgm:prSet presAssocID="{A6FFB53B-F33A-D044-BED0-FBADD8646D7F}" presName="bigChev" presStyleLbl="node1" presStyleIdx="0" presStyleCnt="5"/>
      <dgm:spPr/>
    </dgm:pt>
    <dgm:pt modelId="{5C1EFCF8-DF4E-0246-A08D-70C7CEC36B0A}" type="pres">
      <dgm:prSet presAssocID="{3F31222D-DABA-AE41-8007-69C94348B168}" presName="parTrans" presStyleCnt="0"/>
      <dgm:spPr/>
    </dgm:pt>
    <dgm:pt modelId="{0999E811-4B5C-5D44-8AC2-F0B5B5849B13}" type="pres">
      <dgm:prSet presAssocID="{527C0648-EFC4-594B-A092-7EEF08FB151F}" presName="node" presStyleLbl="alignAccFollowNode1" presStyleIdx="0" presStyleCnt="27">
        <dgm:presLayoutVars>
          <dgm:bulletEnabled val="1"/>
        </dgm:presLayoutVars>
      </dgm:prSet>
      <dgm:spPr/>
    </dgm:pt>
    <dgm:pt modelId="{15A59B5F-173F-B643-94CD-EAA8394FDF07}" type="pres">
      <dgm:prSet presAssocID="{F936B424-8C43-F34B-9806-BE61CA2DF3FB}" presName="sibTrans" presStyleCnt="0"/>
      <dgm:spPr/>
    </dgm:pt>
    <dgm:pt modelId="{CC041B05-2A50-6B4E-9638-E31EACB7B35F}" type="pres">
      <dgm:prSet presAssocID="{7AF7092B-A2BE-8543-A4BC-83331B3F4E41}" presName="node" presStyleLbl="alignAccFollowNode1" presStyleIdx="1" presStyleCnt="27">
        <dgm:presLayoutVars>
          <dgm:bulletEnabled val="1"/>
        </dgm:presLayoutVars>
      </dgm:prSet>
      <dgm:spPr/>
    </dgm:pt>
    <dgm:pt modelId="{41C13011-91DF-7940-8242-5F5AF64C8FA3}" type="pres">
      <dgm:prSet presAssocID="{0EE19D3B-B6D6-A44B-979B-C1E67FA09378}" presName="sibTrans" presStyleCnt="0"/>
      <dgm:spPr/>
    </dgm:pt>
    <dgm:pt modelId="{FE5F729F-EAB4-3A44-BF2B-EACDC9BBD89D}" type="pres">
      <dgm:prSet presAssocID="{AB90B8BA-E4ED-2941-8470-4BC31C5ACA58}" presName="node" presStyleLbl="alignAccFollowNode1" presStyleIdx="2" presStyleCnt="27">
        <dgm:presLayoutVars>
          <dgm:bulletEnabled val="1"/>
        </dgm:presLayoutVars>
      </dgm:prSet>
      <dgm:spPr/>
    </dgm:pt>
    <dgm:pt modelId="{9BE52229-87ED-4840-A16F-F3A3DBBB78B3}" type="pres">
      <dgm:prSet presAssocID="{A898CA51-36D2-DC45-92E3-4DDF1C4DDA84}" presName="sibTrans" presStyleCnt="0"/>
      <dgm:spPr/>
    </dgm:pt>
    <dgm:pt modelId="{ADD9B798-0FB0-F448-9599-ECB02A1BA447}" type="pres">
      <dgm:prSet presAssocID="{5AE5B9AD-5476-C94D-A6D2-4CB95AD51A44}" presName="node" presStyleLbl="alignAccFollowNode1" presStyleIdx="3" presStyleCnt="27">
        <dgm:presLayoutVars>
          <dgm:bulletEnabled val="1"/>
        </dgm:presLayoutVars>
      </dgm:prSet>
      <dgm:spPr/>
    </dgm:pt>
    <dgm:pt modelId="{C5E61E26-18D2-E546-AD68-CC20A4B7D1B0}" type="pres">
      <dgm:prSet presAssocID="{8D8A0F14-C4B8-EF48-91D9-27E345BC5D52}" presName="sibTrans" presStyleCnt="0"/>
      <dgm:spPr/>
    </dgm:pt>
    <dgm:pt modelId="{AAB7B973-F85C-824E-8292-D29437F5EC6E}" type="pres">
      <dgm:prSet presAssocID="{4117CDA7-3CBD-5147-9CA7-E2D101E9FCB1}" presName="node" presStyleLbl="alignAccFollowNode1" presStyleIdx="4" presStyleCnt="27">
        <dgm:presLayoutVars>
          <dgm:bulletEnabled val="1"/>
        </dgm:presLayoutVars>
      </dgm:prSet>
      <dgm:spPr/>
    </dgm:pt>
    <dgm:pt modelId="{3D8A97A0-905B-B249-9744-DD4EF5EF6490}" type="pres">
      <dgm:prSet presAssocID="{A6FFB53B-F33A-D044-BED0-FBADD8646D7F}" presName="vSp" presStyleCnt="0"/>
      <dgm:spPr/>
    </dgm:pt>
    <dgm:pt modelId="{94381E8F-3F11-474C-8169-8AD32F761E12}" type="pres">
      <dgm:prSet presAssocID="{F9003E6D-C0E5-C247-ABF5-A48516D68266}" presName="horFlow" presStyleCnt="0"/>
      <dgm:spPr/>
    </dgm:pt>
    <dgm:pt modelId="{6C311438-8327-F441-A4CF-D926BBE57155}" type="pres">
      <dgm:prSet presAssocID="{F9003E6D-C0E5-C247-ABF5-A48516D68266}" presName="bigChev" presStyleLbl="node1" presStyleIdx="1" presStyleCnt="5"/>
      <dgm:spPr/>
    </dgm:pt>
    <dgm:pt modelId="{C0B86853-E870-4C44-8A97-21F3CBF10A39}" type="pres">
      <dgm:prSet presAssocID="{AAC20BBF-56A3-A343-ABBD-FC68D728BB13}" presName="parTrans" presStyleCnt="0"/>
      <dgm:spPr/>
    </dgm:pt>
    <dgm:pt modelId="{FE31B794-C767-B541-B402-1CDDC24616F4}" type="pres">
      <dgm:prSet presAssocID="{DACAA10A-A301-AB46-9E0F-4D7E063B83F6}" presName="node" presStyleLbl="alignAccFollowNode1" presStyleIdx="5" presStyleCnt="27">
        <dgm:presLayoutVars>
          <dgm:bulletEnabled val="1"/>
        </dgm:presLayoutVars>
      </dgm:prSet>
      <dgm:spPr/>
    </dgm:pt>
    <dgm:pt modelId="{D60625B7-F882-2A41-8AD8-E2F9D46C7ACB}" type="pres">
      <dgm:prSet presAssocID="{D5F1C2C6-ECBA-0541-8FC0-6B9DA2B32AA1}" presName="sibTrans" presStyleCnt="0"/>
      <dgm:spPr/>
    </dgm:pt>
    <dgm:pt modelId="{C27B374B-9B27-184A-ADCD-7FB80490B2F5}" type="pres">
      <dgm:prSet presAssocID="{B9364122-6203-4A46-B242-DCC745D3A320}" presName="node" presStyleLbl="alignAccFollowNode1" presStyleIdx="6" presStyleCnt="27">
        <dgm:presLayoutVars>
          <dgm:bulletEnabled val="1"/>
        </dgm:presLayoutVars>
      </dgm:prSet>
      <dgm:spPr/>
    </dgm:pt>
    <dgm:pt modelId="{53DCA04E-02EC-9142-9414-3817FC03BC64}" type="pres">
      <dgm:prSet presAssocID="{602C7475-50DD-7242-B588-664F462706F2}" presName="sibTrans" presStyleCnt="0"/>
      <dgm:spPr/>
    </dgm:pt>
    <dgm:pt modelId="{8DCE8927-257A-F342-82B1-F2193F3DD57E}" type="pres">
      <dgm:prSet presAssocID="{C9AEEA1D-B0D5-904E-9BC6-917BEEE3D32A}" presName="node" presStyleLbl="alignAccFollowNode1" presStyleIdx="7" presStyleCnt="27">
        <dgm:presLayoutVars>
          <dgm:bulletEnabled val="1"/>
        </dgm:presLayoutVars>
      </dgm:prSet>
      <dgm:spPr/>
    </dgm:pt>
    <dgm:pt modelId="{1CCC9137-3366-A447-97B3-2F9A211178E1}" type="pres">
      <dgm:prSet presAssocID="{80220709-55E2-BA48-BA79-B928113A6EAE}" presName="sibTrans" presStyleCnt="0"/>
      <dgm:spPr/>
    </dgm:pt>
    <dgm:pt modelId="{19F06029-C686-A94A-9F5C-EAFE0CC87BB4}" type="pres">
      <dgm:prSet presAssocID="{E3C86103-78A4-B34C-A0EA-B804C622FEC7}" presName="node" presStyleLbl="alignAccFollowNode1" presStyleIdx="8" presStyleCnt="27">
        <dgm:presLayoutVars>
          <dgm:bulletEnabled val="1"/>
        </dgm:presLayoutVars>
      </dgm:prSet>
      <dgm:spPr/>
    </dgm:pt>
    <dgm:pt modelId="{1651E793-CEEF-C940-B2E7-39FB53629A54}" type="pres">
      <dgm:prSet presAssocID="{3BD03DF9-0414-5F4F-9E58-BFC2D64FCCAF}" presName="sibTrans" presStyleCnt="0"/>
      <dgm:spPr/>
    </dgm:pt>
    <dgm:pt modelId="{AAA8E7D6-BFD1-DC4F-93D6-47B12F07B7D8}" type="pres">
      <dgm:prSet presAssocID="{3905E5A9-5C71-5E4B-ACFF-3E3DB91152E5}" presName="node" presStyleLbl="alignAccFollowNode1" presStyleIdx="9" presStyleCnt="27">
        <dgm:presLayoutVars>
          <dgm:bulletEnabled val="1"/>
        </dgm:presLayoutVars>
      </dgm:prSet>
      <dgm:spPr/>
    </dgm:pt>
    <dgm:pt modelId="{CC18CAA6-3AFA-2F4E-8354-5C64BB0EBA7C}" type="pres">
      <dgm:prSet presAssocID="{F9003E6D-C0E5-C247-ABF5-A48516D68266}" presName="vSp" presStyleCnt="0"/>
      <dgm:spPr/>
    </dgm:pt>
    <dgm:pt modelId="{EB79F49D-2E59-694D-9973-FA411D7116EC}" type="pres">
      <dgm:prSet presAssocID="{8713DDD6-9014-0841-AF6E-10ABB7C352A6}" presName="horFlow" presStyleCnt="0"/>
      <dgm:spPr/>
    </dgm:pt>
    <dgm:pt modelId="{3F753B4A-8383-0B49-9BE3-625EDAD95DBB}" type="pres">
      <dgm:prSet presAssocID="{8713DDD6-9014-0841-AF6E-10ABB7C352A6}" presName="bigChev" presStyleLbl="node1" presStyleIdx="2" presStyleCnt="5"/>
      <dgm:spPr/>
    </dgm:pt>
    <dgm:pt modelId="{65AB3A85-A378-1346-9883-DB58AE858B47}" type="pres">
      <dgm:prSet presAssocID="{888C22E2-137E-3F40-B009-707CA3015B4B}" presName="parTrans" presStyleCnt="0"/>
      <dgm:spPr/>
    </dgm:pt>
    <dgm:pt modelId="{ADC3A4D5-4496-D849-8FAD-7D4004204604}" type="pres">
      <dgm:prSet presAssocID="{AF7908DC-E33C-F341-BEB4-EFD1D1A49AB1}" presName="node" presStyleLbl="alignAccFollowNode1" presStyleIdx="10" presStyleCnt="27">
        <dgm:presLayoutVars>
          <dgm:bulletEnabled val="1"/>
        </dgm:presLayoutVars>
      </dgm:prSet>
      <dgm:spPr/>
    </dgm:pt>
    <dgm:pt modelId="{C52B19AD-B846-7B40-B5EF-741BEAE2F465}" type="pres">
      <dgm:prSet presAssocID="{7E9B5DC8-6D5C-B945-852F-50BB31CA4394}" presName="sibTrans" presStyleCnt="0"/>
      <dgm:spPr/>
    </dgm:pt>
    <dgm:pt modelId="{566CA02C-5BE0-D443-8D76-C9EE7125A66C}" type="pres">
      <dgm:prSet presAssocID="{C214DDDF-809B-8948-A088-26E7FA565680}" presName="node" presStyleLbl="alignAccFollowNode1" presStyleIdx="11" presStyleCnt="27">
        <dgm:presLayoutVars>
          <dgm:bulletEnabled val="1"/>
        </dgm:presLayoutVars>
      </dgm:prSet>
      <dgm:spPr/>
    </dgm:pt>
    <dgm:pt modelId="{630F46BA-5324-B54C-BCE4-439BCC3A6569}" type="pres">
      <dgm:prSet presAssocID="{1CC3F369-F608-A347-81DA-7E37B6B72940}" presName="sibTrans" presStyleCnt="0"/>
      <dgm:spPr/>
    </dgm:pt>
    <dgm:pt modelId="{F3EF166A-4572-9840-97A5-321EF40800DD}" type="pres">
      <dgm:prSet presAssocID="{B7153B2C-6BB4-B243-954F-D7EB6E8A4DDC}" presName="node" presStyleLbl="alignAccFollowNode1" presStyleIdx="12" presStyleCnt="27">
        <dgm:presLayoutVars>
          <dgm:bulletEnabled val="1"/>
        </dgm:presLayoutVars>
      </dgm:prSet>
      <dgm:spPr/>
    </dgm:pt>
    <dgm:pt modelId="{3A400459-7987-134B-8BFA-2AB1F4200956}" type="pres">
      <dgm:prSet presAssocID="{46477289-A761-C841-A701-BACB4AE9BDFF}" presName="sibTrans" presStyleCnt="0"/>
      <dgm:spPr/>
    </dgm:pt>
    <dgm:pt modelId="{4D6E4694-9122-734E-A94F-772BA700638C}" type="pres">
      <dgm:prSet presAssocID="{2A1CAB31-8248-584B-8B38-6C24C0F35991}" presName="node" presStyleLbl="alignAccFollowNode1" presStyleIdx="13" presStyleCnt="27">
        <dgm:presLayoutVars>
          <dgm:bulletEnabled val="1"/>
        </dgm:presLayoutVars>
      </dgm:prSet>
      <dgm:spPr/>
    </dgm:pt>
    <dgm:pt modelId="{CA343EA2-B7C5-1A48-B7C0-74613DA42DEC}" type="pres">
      <dgm:prSet presAssocID="{20C32F0F-C6A5-5D4C-BECC-5E64CB122334}" presName="sibTrans" presStyleCnt="0"/>
      <dgm:spPr/>
    </dgm:pt>
    <dgm:pt modelId="{7ED0E597-DD90-F14F-B0B9-313600C3C39C}" type="pres">
      <dgm:prSet presAssocID="{74DECD96-CF5D-4046-9714-47081878BD38}" presName="node" presStyleLbl="alignAccFollowNode1" presStyleIdx="14" presStyleCnt="27">
        <dgm:presLayoutVars>
          <dgm:bulletEnabled val="1"/>
        </dgm:presLayoutVars>
      </dgm:prSet>
      <dgm:spPr/>
    </dgm:pt>
    <dgm:pt modelId="{1E6329C6-D95B-C248-AD0E-E1264D488E11}" type="pres">
      <dgm:prSet presAssocID="{D2EB0827-14C0-6241-B3BE-F316ACD561C7}" presName="sibTrans" presStyleCnt="0"/>
      <dgm:spPr/>
    </dgm:pt>
    <dgm:pt modelId="{9573CF52-5377-9248-A49C-E3F5696CFCE6}" type="pres">
      <dgm:prSet presAssocID="{8A561355-5FCB-9446-BB8E-A8450BE03796}" presName="node" presStyleLbl="alignAccFollowNode1" presStyleIdx="15" presStyleCnt="27">
        <dgm:presLayoutVars>
          <dgm:bulletEnabled val="1"/>
        </dgm:presLayoutVars>
      </dgm:prSet>
      <dgm:spPr/>
    </dgm:pt>
    <dgm:pt modelId="{DE05862B-4D09-D644-9156-2FAEC00219D7}" type="pres">
      <dgm:prSet presAssocID="{8713DDD6-9014-0841-AF6E-10ABB7C352A6}" presName="vSp" presStyleCnt="0"/>
      <dgm:spPr/>
    </dgm:pt>
    <dgm:pt modelId="{1CD5A15F-53CA-CB4C-8457-CEECA36F2A28}" type="pres">
      <dgm:prSet presAssocID="{23EB7CEF-2104-3045-8593-ED5B1700C516}" presName="horFlow" presStyleCnt="0"/>
      <dgm:spPr/>
    </dgm:pt>
    <dgm:pt modelId="{989C43C1-C4C9-C549-BE33-C51130912D48}" type="pres">
      <dgm:prSet presAssocID="{23EB7CEF-2104-3045-8593-ED5B1700C516}" presName="bigChev" presStyleLbl="node1" presStyleIdx="3" presStyleCnt="5"/>
      <dgm:spPr/>
    </dgm:pt>
    <dgm:pt modelId="{F0C319F6-2558-2747-86CF-D9A394B782C5}" type="pres">
      <dgm:prSet presAssocID="{BD1DEBA9-14B1-214B-9840-AD226038973C}" presName="parTrans" presStyleCnt="0"/>
      <dgm:spPr/>
    </dgm:pt>
    <dgm:pt modelId="{C66EED02-7E76-E94A-97CC-219D76F119A6}" type="pres">
      <dgm:prSet presAssocID="{3E416582-2742-5840-9A20-5D741E7398B2}" presName="node" presStyleLbl="alignAccFollowNode1" presStyleIdx="16" presStyleCnt="27">
        <dgm:presLayoutVars>
          <dgm:bulletEnabled val="1"/>
        </dgm:presLayoutVars>
      </dgm:prSet>
      <dgm:spPr/>
    </dgm:pt>
    <dgm:pt modelId="{8C833329-E882-4946-8D84-6A994822C75E}" type="pres">
      <dgm:prSet presAssocID="{C217F5F4-6EEC-E04F-9A1B-DA9B6F47B5DF}" presName="sibTrans" presStyleCnt="0"/>
      <dgm:spPr/>
    </dgm:pt>
    <dgm:pt modelId="{2B5347B0-5644-B54F-B0BF-43ED4134FE0F}" type="pres">
      <dgm:prSet presAssocID="{EA3104B2-7CEC-DA47-876C-54B0604145FC}" presName="node" presStyleLbl="alignAccFollowNode1" presStyleIdx="17" presStyleCnt="27">
        <dgm:presLayoutVars>
          <dgm:bulletEnabled val="1"/>
        </dgm:presLayoutVars>
      </dgm:prSet>
      <dgm:spPr/>
    </dgm:pt>
    <dgm:pt modelId="{189E1E96-6EB0-B742-98E8-7F86E417AB35}" type="pres">
      <dgm:prSet presAssocID="{9EA51D2A-1D09-B34A-8F3B-F2865EA85053}" presName="sibTrans" presStyleCnt="0"/>
      <dgm:spPr/>
    </dgm:pt>
    <dgm:pt modelId="{83D03AA0-E4EB-854A-BBF7-E37E8DA955DC}" type="pres">
      <dgm:prSet presAssocID="{E0FDDAF5-6305-914B-8B38-FA86AFD649BD}" presName="node" presStyleLbl="alignAccFollowNode1" presStyleIdx="18" presStyleCnt="27">
        <dgm:presLayoutVars>
          <dgm:bulletEnabled val="1"/>
        </dgm:presLayoutVars>
      </dgm:prSet>
      <dgm:spPr/>
    </dgm:pt>
    <dgm:pt modelId="{ABFDB415-476B-184B-9C5D-B0E0FBD49B9E}" type="pres">
      <dgm:prSet presAssocID="{F8ABF618-7052-D34C-9F0D-A9D3472FF225}" presName="sibTrans" presStyleCnt="0"/>
      <dgm:spPr/>
    </dgm:pt>
    <dgm:pt modelId="{F15C6DBC-FE00-3A4A-817E-45B4C0DE9B7B}" type="pres">
      <dgm:prSet presAssocID="{C1531516-3372-4745-8F17-C787A665B39E}" presName="node" presStyleLbl="alignAccFollowNode1" presStyleIdx="19" presStyleCnt="27">
        <dgm:presLayoutVars>
          <dgm:bulletEnabled val="1"/>
        </dgm:presLayoutVars>
      </dgm:prSet>
      <dgm:spPr/>
    </dgm:pt>
    <dgm:pt modelId="{E8DA1AD9-E320-DC47-9C44-2CB93D160B1B}" type="pres">
      <dgm:prSet presAssocID="{753C3618-AA7F-B64D-AAC9-23526E893597}" presName="sibTrans" presStyleCnt="0"/>
      <dgm:spPr/>
    </dgm:pt>
    <dgm:pt modelId="{6BE6FFF6-908E-D243-A59D-9D36F04754DA}" type="pres">
      <dgm:prSet presAssocID="{924F7C1D-5C09-624F-AAAF-37C6489EA2A5}" presName="node" presStyleLbl="alignAccFollowNode1" presStyleIdx="20" presStyleCnt="27">
        <dgm:presLayoutVars>
          <dgm:bulletEnabled val="1"/>
        </dgm:presLayoutVars>
      </dgm:prSet>
      <dgm:spPr/>
    </dgm:pt>
    <dgm:pt modelId="{C7C5BEC0-4B16-184C-BCA1-9F7EA21E6502}" type="pres">
      <dgm:prSet presAssocID="{23EB7CEF-2104-3045-8593-ED5B1700C516}" presName="vSp" presStyleCnt="0"/>
      <dgm:spPr/>
    </dgm:pt>
    <dgm:pt modelId="{5EB54CD0-3C76-3A42-8A42-4A7785841B94}" type="pres">
      <dgm:prSet presAssocID="{EDBE93F2-F68A-9748-913A-4D9985666F00}" presName="horFlow" presStyleCnt="0"/>
      <dgm:spPr/>
    </dgm:pt>
    <dgm:pt modelId="{0543279F-67EF-4B41-99A0-56162A4CE24A}" type="pres">
      <dgm:prSet presAssocID="{EDBE93F2-F68A-9748-913A-4D9985666F00}" presName="bigChev" presStyleLbl="node1" presStyleIdx="4" presStyleCnt="5"/>
      <dgm:spPr/>
    </dgm:pt>
    <dgm:pt modelId="{4E23D1C6-5341-6B45-8593-BCCCDD3DFB71}" type="pres">
      <dgm:prSet presAssocID="{13D53FB8-8628-F944-8B72-EBB4EFDDE618}" presName="parTrans" presStyleCnt="0"/>
      <dgm:spPr/>
    </dgm:pt>
    <dgm:pt modelId="{11ED341C-D6C2-8F43-8E03-01A8E2E2D9D8}" type="pres">
      <dgm:prSet presAssocID="{03F73F7F-DA31-EE41-BE91-FF91B6996D63}" presName="node" presStyleLbl="alignAccFollowNode1" presStyleIdx="21" presStyleCnt="27">
        <dgm:presLayoutVars>
          <dgm:bulletEnabled val="1"/>
        </dgm:presLayoutVars>
      </dgm:prSet>
      <dgm:spPr/>
    </dgm:pt>
    <dgm:pt modelId="{C10F4906-A373-E24A-A5AB-B8A4315CD610}" type="pres">
      <dgm:prSet presAssocID="{8BF500E7-42E9-C943-97DE-16BCD54B4A23}" presName="sibTrans" presStyleCnt="0"/>
      <dgm:spPr/>
    </dgm:pt>
    <dgm:pt modelId="{DEDE2550-8BDA-1344-B2B4-A1B281324092}" type="pres">
      <dgm:prSet presAssocID="{A4D09E1C-237E-0F44-86D8-67BA3CCD2864}" presName="node" presStyleLbl="alignAccFollowNode1" presStyleIdx="22" presStyleCnt="27">
        <dgm:presLayoutVars>
          <dgm:bulletEnabled val="1"/>
        </dgm:presLayoutVars>
      </dgm:prSet>
      <dgm:spPr/>
    </dgm:pt>
    <dgm:pt modelId="{56FAEC97-B103-904F-93C5-9CAFCADE565E}" type="pres">
      <dgm:prSet presAssocID="{F7F1068C-597A-FB41-9D99-1C102D511FE5}" presName="sibTrans" presStyleCnt="0"/>
      <dgm:spPr/>
    </dgm:pt>
    <dgm:pt modelId="{D22C3D78-998D-414C-AEBF-88AFE8BDB30C}" type="pres">
      <dgm:prSet presAssocID="{C4EDCDE5-448F-BD4E-ADB2-31E7DD797D0A}" presName="node" presStyleLbl="alignAccFollowNode1" presStyleIdx="23" presStyleCnt="27">
        <dgm:presLayoutVars>
          <dgm:bulletEnabled val="1"/>
        </dgm:presLayoutVars>
      </dgm:prSet>
      <dgm:spPr/>
    </dgm:pt>
    <dgm:pt modelId="{61A68031-0452-734D-9F6B-CF35B70EEBC7}" type="pres">
      <dgm:prSet presAssocID="{A40709A1-A0C1-C941-BC83-6BE3ED01788B}" presName="sibTrans" presStyleCnt="0"/>
      <dgm:spPr/>
    </dgm:pt>
    <dgm:pt modelId="{E0E52AA4-1D91-0144-837E-AF8E6A20FC45}" type="pres">
      <dgm:prSet presAssocID="{EB01E01B-04EA-D44F-9C97-EAA97817B4F6}" presName="node" presStyleLbl="alignAccFollowNode1" presStyleIdx="24" presStyleCnt="27">
        <dgm:presLayoutVars>
          <dgm:bulletEnabled val="1"/>
        </dgm:presLayoutVars>
      </dgm:prSet>
      <dgm:spPr/>
    </dgm:pt>
    <dgm:pt modelId="{3345472E-790D-5548-9FC9-D678C54A9B4B}" type="pres">
      <dgm:prSet presAssocID="{721283B6-9A43-F145-A232-E7A3280AA095}" presName="sibTrans" presStyleCnt="0"/>
      <dgm:spPr/>
    </dgm:pt>
    <dgm:pt modelId="{FF6DA5F4-BED0-9A4D-9B0B-6551C9C1D33E}" type="pres">
      <dgm:prSet presAssocID="{E0FE83CC-B59F-A44F-98F3-85F2E7784BAA}" presName="node" presStyleLbl="alignAccFollowNode1" presStyleIdx="25" presStyleCnt="27">
        <dgm:presLayoutVars>
          <dgm:bulletEnabled val="1"/>
        </dgm:presLayoutVars>
      </dgm:prSet>
      <dgm:spPr/>
    </dgm:pt>
    <dgm:pt modelId="{EE2A29A0-42C9-234D-861F-D6763844EB03}" type="pres">
      <dgm:prSet presAssocID="{E618CF65-3163-5D47-9D64-B9B0977866DD}" presName="sibTrans" presStyleCnt="0"/>
      <dgm:spPr/>
    </dgm:pt>
    <dgm:pt modelId="{5C7C2AE4-8DC4-384D-9FB1-36A9A741C3C6}" type="pres">
      <dgm:prSet presAssocID="{ADF5A43C-74D2-C34E-A127-4B3CCA9F648B}" presName="node" presStyleLbl="alignAccFollowNode1" presStyleIdx="26" presStyleCnt="27">
        <dgm:presLayoutVars>
          <dgm:bulletEnabled val="1"/>
        </dgm:presLayoutVars>
      </dgm:prSet>
      <dgm:spPr/>
    </dgm:pt>
  </dgm:ptLst>
  <dgm:cxnLst>
    <dgm:cxn modelId="{9A46FF06-9AA3-0549-A595-F74754535CBC}" srcId="{EDBE93F2-F68A-9748-913A-4D9985666F00}" destId="{E0FE83CC-B59F-A44F-98F3-85F2E7784BAA}" srcOrd="4" destOrd="0" parTransId="{402FA7B7-C87F-1F42-B887-59FC839BE4E2}" sibTransId="{E618CF65-3163-5D47-9D64-B9B0977866DD}"/>
    <dgm:cxn modelId="{E4A9BC0A-4628-8640-8669-2B4612B22DEC}" srcId="{C6F6D2E4-8DF5-ED45-838C-33F85E892F8F}" destId="{EDBE93F2-F68A-9748-913A-4D9985666F00}" srcOrd="4" destOrd="0" parTransId="{B4CFDB8F-6BBC-7C42-9BF7-89BFEC5133C0}" sibTransId="{9025880E-754E-E94C-97DE-F6FAEEEB4EDD}"/>
    <dgm:cxn modelId="{926D450D-7646-7C47-BFDD-54A06F4124A8}" srcId="{8713DDD6-9014-0841-AF6E-10ABB7C352A6}" destId="{AF7908DC-E33C-F341-BEB4-EFD1D1A49AB1}" srcOrd="0" destOrd="0" parTransId="{888C22E2-137E-3F40-B009-707CA3015B4B}" sibTransId="{7E9B5DC8-6D5C-B945-852F-50BB31CA4394}"/>
    <dgm:cxn modelId="{0D91F00D-AE8C-2946-98C2-B4D7301F22A7}" srcId="{C6F6D2E4-8DF5-ED45-838C-33F85E892F8F}" destId="{23EB7CEF-2104-3045-8593-ED5B1700C516}" srcOrd="3" destOrd="0" parTransId="{DFE8934A-1AC1-F74D-B86E-0C2E2A76F563}" sibTransId="{E9FDD980-E8D2-7447-AE8F-CE9E5F06A099}"/>
    <dgm:cxn modelId="{345FBE1A-C967-944C-868E-ED15DD8109D7}" type="presOf" srcId="{2A1CAB31-8248-584B-8B38-6C24C0F35991}" destId="{4D6E4694-9122-734E-A94F-772BA700638C}" srcOrd="0" destOrd="0" presId="urn:microsoft.com/office/officeart/2005/8/layout/lProcess3"/>
    <dgm:cxn modelId="{87A9711B-AF2C-0F4C-A239-2297884A73E5}" srcId="{DACAA10A-A301-AB46-9E0F-4D7E063B83F6}" destId="{5D66CA3F-4EB8-3645-B0F8-7A5D61737211}" srcOrd="2" destOrd="0" parTransId="{A5136F80-C8DA-6A4C-9543-B3282571129C}" sibTransId="{E1130F3B-2540-084E-9972-8B0538D20DEE}"/>
    <dgm:cxn modelId="{999A0723-E9FC-EC47-8F81-F80210F0B7CC}" srcId="{A6FFB53B-F33A-D044-BED0-FBADD8646D7F}" destId="{5AE5B9AD-5476-C94D-A6D2-4CB95AD51A44}" srcOrd="3" destOrd="0" parTransId="{2411DB29-0251-EF45-A8DC-F501ECE53306}" sibTransId="{8D8A0F14-C4B8-EF48-91D9-27E345BC5D52}"/>
    <dgm:cxn modelId="{69584524-1729-C049-9E7F-F19C85B2E071}" type="presOf" srcId="{23EB7CEF-2104-3045-8593-ED5B1700C516}" destId="{989C43C1-C4C9-C549-BE33-C51130912D48}" srcOrd="0" destOrd="0" presId="urn:microsoft.com/office/officeart/2005/8/layout/lProcess3"/>
    <dgm:cxn modelId="{30E00426-B7C2-3B4F-854E-5BAD718B7258}" srcId="{F9003E6D-C0E5-C247-ABF5-A48516D68266}" destId="{C9AEEA1D-B0D5-904E-9BC6-917BEEE3D32A}" srcOrd="2" destOrd="0" parTransId="{7D28AC77-DA40-684C-A5BB-FD42A8AB243E}" sibTransId="{80220709-55E2-BA48-BA79-B928113A6EAE}"/>
    <dgm:cxn modelId="{103BC026-5DCE-244C-9DA5-8DC2AD7479EB}" type="presOf" srcId="{8713DDD6-9014-0841-AF6E-10ABB7C352A6}" destId="{3F753B4A-8383-0B49-9BE3-625EDAD95DBB}" srcOrd="0" destOrd="0" presId="urn:microsoft.com/office/officeart/2005/8/layout/lProcess3"/>
    <dgm:cxn modelId="{612F402B-A58E-3048-AB41-F5E160B900DA}" srcId="{EDBE93F2-F68A-9748-913A-4D9985666F00}" destId="{C4EDCDE5-448F-BD4E-ADB2-31E7DD797D0A}" srcOrd="2" destOrd="0" parTransId="{50FC968D-490E-D048-8B19-3C0DA4D0F7E1}" sibTransId="{A40709A1-A0C1-C941-BC83-6BE3ED01788B}"/>
    <dgm:cxn modelId="{A2051F2C-86AF-2D47-94D9-09BA917AB395}" srcId="{A6FFB53B-F33A-D044-BED0-FBADD8646D7F}" destId="{7AF7092B-A2BE-8543-A4BC-83331B3F4E41}" srcOrd="1" destOrd="0" parTransId="{F4774A55-DFCB-984B-86F9-C811D144478A}" sibTransId="{0EE19D3B-B6D6-A44B-979B-C1E67FA09378}"/>
    <dgm:cxn modelId="{BEFFDB30-FED0-2C40-AD80-BFBB6A12D28E}" type="presOf" srcId="{74DECD96-CF5D-4046-9714-47081878BD38}" destId="{7ED0E597-DD90-F14F-B0B9-313600C3C39C}" srcOrd="0" destOrd="0" presId="urn:microsoft.com/office/officeart/2005/8/layout/lProcess3"/>
    <dgm:cxn modelId="{9FC80335-C0FD-E94E-B69C-6A0A48F8A4B1}" srcId="{8713DDD6-9014-0841-AF6E-10ABB7C352A6}" destId="{2A1CAB31-8248-584B-8B38-6C24C0F35991}" srcOrd="3" destOrd="0" parTransId="{9172E211-F6A7-6D4C-A5E3-CFD91996F6EA}" sibTransId="{20C32F0F-C6A5-5D4C-BECC-5E64CB122334}"/>
    <dgm:cxn modelId="{6149C237-8827-BD4F-B717-8B50751B19D2}" srcId="{23EB7CEF-2104-3045-8593-ED5B1700C516}" destId="{924F7C1D-5C09-624F-AAAF-37C6489EA2A5}" srcOrd="4" destOrd="0" parTransId="{E1F0383B-0364-554D-B27B-78D8B90065A3}" sibTransId="{58DC63B3-FB12-2C4E-95EC-C4825763A076}"/>
    <dgm:cxn modelId="{BA47E337-AAFB-2041-A4BC-D3E0C757AF9E}" type="presOf" srcId="{E1F33101-33A6-E94C-B9CC-ACC88FB573D5}" destId="{FE31B794-C767-B541-B402-1CDDC24616F4}" srcOrd="0" destOrd="2" presId="urn:microsoft.com/office/officeart/2005/8/layout/lProcess3"/>
    <dgm:cxn modelId="{3530BE3B-7117-414B-A88A-90C35302A049}" type="presOf" srcId="{5D66CA3F-4EB8-3645-B0F8-7A5D61737211}" destId="{FE31B794-C767-B541-B402-1CDDC24616F4}" srcOrd="0" destOrd="3" presId="urn:microsoft.com/office/officeart/2005/8/layout/lProcess3"/>
    <dgm:cxn modelId="{7323FB3B-513B-4E4E-9E8B-ACA95F809831}" type="presOf" srcId="{8A561355-5FCB-9446-BB8E-A8450BE03796}" destId="{9573CF52-5377-9248-A49C-E3F5696CFCE6}" srcOrd="0" destOrd="0" presId="urn:microsoft.com/office/officeart/2005/8/layout/lProcess3"/>
    <dgm:cxn modelId="{AE320A3C-E95A-F244-AF45-86C6691A1862}" type="presOf" srcId="{AB90B8BA-E4ED-2941-8470-4BC31C5ACA58}" destId="{FE5F729F-EAB4-3A44-BF2B-EACDC9BBD89D}" srcOrd="0" destOrd="0" presId="urn:microsoft.com/office/officeart/2005/8/layout/lProcess3"/>
    <dgm:cxn modelId="{9634C73C-0942-604A-9021-ABEBB6990F85}" type="presOf" srcId="{F9003E6D-C0E5-C247-ABF5-A48516D68266}" destId="{6C311438-8327-F441-A4CF-D926BBE57155}" srcOrd="0" destOrd="0" presId="urn:microsoft.com/office/officeart/2005/8/layout/lProcess3"/>
    <dgm:cxn modelId="{2C76683E-D003-8848-97AA-8DFFA7FB220F}" srcId="{EDBE93F2-F68A-9748-913A-4D9985666F00}" destId="{ADF5A43C-74D2-C34E-A127-4B3CCA9F648B}" srcOrd="5" destOrd="0" parTransId="{BC394F2F-E061-7843-ABE4-FB839D3ED583}" sibTransId="{514A7782-0458-6143-820B-5927894B8002}"/>
    <dgm:cxn modelId="{858E0447-5F96-0B4A-83F5-F597C3CE8A42}" type="presOf" srcId="{C214DDDF-809B-8948-A088-26E7FA565680}" destId="{566CA02C-5BE0-D443-8D76-C9EE7125A66C}" srcOrd="0" destOrd="0" presId="urn:microsoft.com/office/officeart/2005/8/layout/lProcess3"/>
    <dgm:cxn modelId="{76B09C4C-EB15-D146-9D93-BBD8794D69AD}" srcId="{A6FFB53B-F33A-D044-BED0-FBADD8646D7F}" destId="{AB90B8BA-E4ED-2941-8470-4BC31C5ACA58}" srcOrd="2" destOrd="0" parTransId="{AD482E57-932F-7244-88F0-9BA8C7C10C2C}" sibTransId="{A898CA51-36D2-DC45-92E3-4DDF1C4DDA84}"/>
    <dgm:cxn modelId="{B9A0FE4C-FE34-3B48-99F2-5F2206BAF03F}" srcId="{8713DDD6-9014-0841-AF6E-10ABB7C352A6}" destId="{8A561355-5FCB-9446-BB8E-A8450BE03796}" srcOrd="5" destOrd="0" parTransId="{95A7694F-E427-5A4D-86A4-7004D3405095}" sibTransId="{750E3606-FCE4-B941-99A1-A029095BD538}"/>
    <dgm:cxn modelId="{9A180B52-FE8C-804C-8E04-FB74031A5245}" srcId="{AB90B8BA-E4ED-2941-8470-4BC31C5ACA58}" destId="{DC004B40-9CBD-324D-9B0D-8241FE0AA019}" srcOrd="0" destOrd="0" parTransId="{7059D8EA-B20A-184E-B832-20B2E9679AA0}" sibTransId="{9EB02E88-BFFA-CF49-9230-123A27B10A4E}"/>
    <dgm:cxn modelId="{85EAC952-9C67-7540-9C66-5BF83D2A6A92}" type="presOf" srcId="{B9364122-6203-4A46-B242-DCC745D3A320}" destId="{C27B374B-9B27-184A-ADCD-7FB80490B2F5}" srcOrd="0" destOrd="0" presId="urn:microsoft.com/office/officeart/2005/8/layout/lProcess3"/>
    <dgm:cxn modelId="{F444FE52-6C50-FB48-9D7A-1B92EE45B2D9}" srcId="{C6F6D2E4-8DF5-ED45-838C-33F85E892F8F}" destId="{8713DDD6-9014-0841-AF6E-10ABB7C352A6}" srcOrd="2" destOrd="0" parTransId="{797B1B8C-A064-414E-88D5-8C33723081EC}" sibTransId="{687CB687-C1DF-BC44-8C6C-F6891A253C0A}"/>
    <dgm:cxn modelId="{3A6DC356-8627-014A-96A0-55BD91089C42}" srcId="{EDBE93F2-F68A-9748-913A-4D9985666F00}" destId="{A4D09E1C-237E-0F44-86D8-67BA3CCD2864}" srcOrd="1" destOrd="0" parTransId="{AB9B7B90-74B7-6A4F-B072-8C53B94A7A67}" sibTransId="{F7F1068C-597A-FB41-9D99-1C102D511FE5}"/>
    <dgm:cxn modelId="{24EC2B5B-2215-2B4A-93A1-A6B35D26E209}" type="presOf" srcId="{7AF7092B-A2BE-8543-A4BC-83331B3F4E41}" destId="{CC041B05-2A50-6B4E-9638-E31EACB7B35F}" srcOrd="0" destOrd="0" presId="urn:microsoft.com/office/officeart/2005/8/layout/lProcess3"/>
    <dgm:cxn modelId="{EAE9BA5D-D3A3-F242-9479-D8B9A8E58BCC}" type="presOf" srcId="{C9AEEA1D-B0D5-904E-9BC6-917BEEE3D32A}" destId="{8DCE8927-257A-F342-82B1-F2193F3DD57E}" srcOrd="0" destOrd="0" presId="urn:microsoft.com/office/officeart/2005/8/layout/lProcess3"/>
    <dgm:cxn modelId="{C760BE65-706B-8044-8A3B-26B455EDD987}" srcId="{DACAA10A-A301-AB46-9E0F-4D7E063B83F6}" destId="{0D5DDE0F-F907-7648-8C0B-7EA1B9BF273D}" srcOrd="0" destOrd="0" parTransId="{F1851538-83AA-A84B-BFF1-190DF168E801}" sibTransId="{F4668140-060B-BA48-B8BB-29A1122C659A}"/>
    <dgm:cxn modelId="{365C9167-52F9-6B4D-86A6-6401E6DC4509}" type="presOf" srcId="{EB01E01B-04EA-D44F-9C97-EAA97817B4F6}" destId="{E0E52AA4-1D91-0144-837E-AF8E6A20FC45}" srcOrd="0" destOrd="0" presId="urn:microsoft.com/office/officeart/2005/8/layout/lProcess3"/>
    <dgm:cxn modelId="{67C11E6F-0090-9443-BC11-A4D009754E3D}" type="presOf" srcId="{5AE5B9AD-5476-C94D-A6D2-4CB95AD51A44}" destId="{ADD9B798-0FB0-F448-9599-ECB02A1BA447}" srcOrd="0" destOrd="0" presId="urn:microsoft.com/office/officeart/2005/8/layout/lProcess3"/>
    <dgm:cxn modelId="{C5D80871-D463-3946-8465-F41993A150A4}" srcId="{EDBE93F2-F68A-9748-913A-4D9985666F00}" destId="{03F73F7F-DA31-EE41-BE91-FF91B6996D63}" srcOrd="0" destOrd="0" parTransId="{13D53FB8-8628-F944-8B72-EBB4EFDDE618}" sibTransId="{8BF500E7-42E9-C943-97DE-16BCD54B4A23}"/>
    <dgm:cxn modelId="{E58B4A74-F543-E349-81E8-FC1A762E803D}" srcId="{23EB7CEF-2104-3045-8593-ED5B1700C516}" destId="{3E416582-2742-5840-9A20-5D741E7398B2}" srcOrd="0" destOrd="0" parTransId="{BD1DEBA9-14B1-214B-9840-AD226038973C}" sibTransId="{C217F5F4-6EEC-E04F-9A1B-DA9B6F47B5DF}"/>
    <dgm:cxn modelId="{1962AB80-C306-BA44-A6CF-DC7D4805D3CA}" type="presOf" srcId="{924F7C1D-5C09-624F-AAAF-37C6489EA2A5}" destId="{6BE6FFF6-908E-D243-A59D-9D36F04754DA}" srcOrd="0" destOrd="0" presId="urn:microsoft.com/office/officeart/2005/8/layout/lProcess3"/>
    <dgm:cxn modelId="{8D58C884-A59E-F940-B477-BC3ECA88A88A}" srcId="{F9003E6D-C0E5-C247-ABF5-A48516D68266}" destId="{B9364122-6203-4A46-B242-DCC745D3A320}" srcOrd="1" destOrd="0" parTransId="{9F5D1737-D707-FF46-BE91-93A1DA8DF3A4}" sibTransId="{602C7475-50DD-7242-B588-664F462706F2}"/>
    <dgm:cxn modelId="{22FD9A86-D103-074C-9DAF-587B6BAA8A87}" type="presOf" srcId="{E0FE83CC-B59F-A44F-98F3-85F2E7784BAA}" destId="{FF6DA5F4-BED0-9A4D-9B0B-6551C9C1D33E}" srcOrd="0" destOrd="0" presId="urn:microsoft.com/office/officeart/2005/8/layout/lProcess3"/>
    <dgm:cxn modelId="{A3217289-30A9-3B4A-8AD1-06F5446D6DE3}" type="presOf" srcId="{C4EDCDE5-448F-BD4E-ADB2-31E7DD797D0A}" destId="{D22C3D78-998D-414C-AEBF-88AFE8BDB30C}" srcOrd="0" destOrd="0" presId="urn:microsoft.com/office/officeart/2005/8/layout/lProcess3"/>
    <dgm:cxn modelId="{94BC8189-EF34-0745-AB00-B9EC0AB8FC7C}" type="presOf" srcId="{C1531516-3372-4745-8F17-C787A665B39E}" destId="{F15C6DBC-FE00-3A4A-817E-45B4C0DE9B7B}" srcOrd="0" destOrd="0" presId="urn:microsoft.com/office/officeart/2005/8/layout/lProcess3"/>
    <dgm:cxn modelId="{40EAF58B-57A9-7C41-A6A0-0BECBC949C2B}" srcId="{23EB7CEF-2104-3045-8593-ED5B1700C516}" destId="{EA3104B2-7CEC-DA47-876C-54B0604145FC}" srcOrd="1" destOrd="0" parTransId="{01E465AB-F4B1-1041-9243-49D947812B20}" sibTransId="{9EA51D2A-1D09-B34A-8F3B-F2865EA85053}"/>
    <dgm:cxn modelId="{6519598C-64B5-AF48-B08F-DEA9540B09DC}" type="presOf" srcId="{B7153B2C-6BB4-B243-954F-D7EB6E8A4DDC}" destId="{F3EF166A-4572-9840-97A5-321EF40800DD}" srcOrd="0" destOrd="0" presId="urn:microsoft.com/office/officeart/2005/8/layout/lProcess3"/>
    <dgm:cxn modelId="{0B4CF395-4DC9-DB43-8B95-D1F8ADB28F3C}" type="presOf" srcId="{0D5DDE0F-F907-7648-8C0B-7EA1B9BF273D}" destId="{FE31B794-C767-B541-B402-1CDDC24616F4}" srcOrd="0" destOrd="1" presId="urn:microsoft.com/office/officeart/2005/8/layout/lProcess3"/>
    <dgm:cxn modelId="{A162C19F-CF19-EB48-AF26-D64CC83132D4}" srcId="{8713DDD6-9014-0841-AF6E-10ABB7C352A6}" destId="{74DECD96-CF5D-4046-9714-47081878BD38}" srcOrd="4" destOrd="0" parTransId="{D4C215B9-1229-7246-9486-CF89032203E2}" sibTransId="{D2EB0827-14C0-6241-B3BE-F316ACD561C7}"/>
    <dgm:cxn modelId="{8A5438A6-D1AC-3B40-87AE-593C2F864BB3}" type="presOf" srcId="{A4D09E1C-237E-0F44-86D8-67BA3CCD2864}" destId="{DEDE2550-8BDA-1344-B2B4-A1B281324092}" srcOrd="0" destOrd="0" presId="urn:microsoft.com/office/officeart/2005/8/layout/lProcess3"/>
    <dgm:cxn modelId="{CD5053A7-D7BB-084A-B573-F0845A608A02}" type="presOf" srcId="{C6F6D2E4-8DF5-ED45-838C-33F85E892F8F}" destId="{FBE160F1-4647-D446-896F-4AEE2932F316}" srcOrd="0" destOrd="0" presId="urn:microsoft.com/office/officeart/2005/8/layout/lProcess3"/>
    <dgm:cxn modelId="{8D09EFB2-A497-A842-A127-E18547C54680}" type="presOf" srcId="{3905E5A9-5C71-5E4B-ACFF-3E3DB91152E5}" destId="{AAA8E7D6-BFD1-DC4F-93D6-47B12F07B7D8}" srcOrd="0" destOrd="0" presId="urn:microsoft.com/office/officeart/2005/8/layout/lProcess3"/>
    <dgm:cxn modelId="{4C91B2B4-17BE-BE49-A6C2-674B30D7FD46}" type="presOf" srcId="{EDBE93F2-F68A-9748-913A-4D9985666F00}" destId="{0543279F-67EF-4B41-99A0-56162A4CE24A}" srcOrd="0" destOrd="0" presId="urn:microsoft.com/office/officeart/2005/8/layout/lProcess3"/>
    <dgm:cxn modelId="{210F15B8-E7C6-3442-950A-975AFDAB4857}" type="presOf" srcId="{E3C86103-78A4-B34C-A0EA-B804C622FEC7}" destId="{19F06029-C686-A94A-9F5C-EAFE0CC87BB4}" srcOrd="0" destOrd="0" presId="urn:microsoft.com/office/officeart/2005/8/layout/lProcess3"/>
    <dgm:cxn modelId="{55ABCAC0-47B3-EF4A-AB79-B570599A5176}" type="presOf" srcId="{E0FDDAF5-6305-914B-8B38-FA86AFD649BD}" destId="{83D03AA0-E4EB-854A-BBF7-E37E8DA955DC}" srcOrd="0" destOrd="0" presId="urn:microsoft.com/office/officeart/2005/8/layout/lProcess3"/>
    <dgm:cxn modelId="{3C0D74C1-0AC7-2E49-A970-2E85A5DC1785}" srcId="{8713DDD6-9014-0841-AF6E-10ABB7C352A6}" destId="{B7153B2C-6BB4-B243-954F-D7EB6E8A4DDC}" srcOrd="2" destOrd="0" parTransId="{07CD908A-FBFE-B34D-9B3D-8A39EEFF57A1}" sibTransId="{46477289-A761-C841-A701-BACB4AE9BDFF}"/>
    <dgm:cxn modelId="{4D32A6C2-C4AA-5843-9387-BB470D5474D7}" srcId="{F9003E6D-C0E5-C247-ABF5-A48516D68266}" destId="{3905E5A9-5C71-5E4B-ACFF-3E3DB91152E5}" srcOrd="4" destOrd="0" parTransId="{A2ED71E3-946D-3D4A-8331-79D8CA2FE2F6}" sibTransId="{17D53907-275E-F74A-A6B3-FD4F3B642A2A}"/>
    <dgm:cxn modelId="{9F2D22C8-38E9-384D-BD0F-DDF102DF12CB}" srcId="{F9003E6D-C0E5-C247-ABF5-A48516D68266}" destId="{E3C86103-78A4-B34C-A0EA-B804C622FEC7}" srcOrd="3" destOrd="0" parTransId="{59728BED-C3F9-A24A-8D37-84BBD410F910}" sibTransId="{3BD03DF9-0414-5F4F-9E58-BFC2D64FCCAF}"/>
    <dgm:cxn modelId="{78106BC9-F0B6-4349-9DC7-8F124E4090B8}" type="presOf" srcId="{A6FFB53B-F33A-D044-BED0-FBADD8646D7F}" destId="{C5640640-4545-4043-AF03-4D27AFDB560D}" srcOrd="0" destOrd="0" presId="urn:microsoft.com/office/officeart/2005/8/layout/lProcess3"/>
    <dgm:cxn modelId="{C47032CE-DD70-4A41-A5CC-57F5A4054AE0}" srcId="{8713DDD6-9014-0841-AF6E-10ABB7C352A6}" destId="{C214DDDF-809B-8948-A088-26E7FA565680}" srcOrd="1" destOrd="0" parTransId="{BBD2FE22-80E9-3D45-BE7E-73BEC29816DE}" sibTransId="{1CC3F369-F608-A347-81DA-7E37B6B72940}"/>
    <dgm:cxn modelId="{15B80DD2-D785-1648-B93A-ECA8710AAD7D}" type="presOf" srcId="{DACAA10A-A301-AB46-9E0F-4D7E063B83F6}" destId="{FE31B794-C767-B541-B402-1CDDC24616F4}" srcOrd="0" destOrd="0" presId="urn:microsoft.com/office/officeart/2005/8/layout/lProcess3"/>
    <dgm:cxn modelId="{94463CD2-B0DD-424D-AB91-7EF09617EF44}" type="presOf" srcId="{ADF5A43C-74D2-C34E-A127-4B3CCA9F648B}" destId="{5C7C2AE4-8DC4-384D-9FB1-36A9A741C3C6}" srcOrd="0" destOrd="0" presId="urn:microsoft.com/office/officeart/2005/8/layout/lProcess3"/>
    <dgm:cxn modelId="{0AC3FAD2-C096-934C-8996-681AAD80CBF7}" type="presOf" srcId="{4117CDA7-3CBD-5147-9CA7-E2D101E9FCB1}" destId="{AAB7B973-F85C-824E-8292-D29437F5EC6E}" srcOrd="0" destOrd="0" presId="urn:microsoft.com/office/officeart/2005/8/layout/lProcess3"/>
    <dgm:cxn modelId="{460B15D7-DF73-2844-853F-2770C4AAF72F}" srcId="{EDBE93F2-F68A-9748-913A-4D9985666F00}" destId="{EB01E01B-04EA-D44F-9C97-EAA97817B4F6}" srcOrd="3" destOrd="0" parTransId="{B2B1D710-A01B-1248-B0CD-BFAB225D1D8D}" sibTransId="{721283B6-9A43-F145-A232-E7A3280AA095}"/>
    <dgm:cxn modelId="{349DF9D7-7B7B-8744-883D-DFF4D5767DF4}" type="presOf" srcId="{3E416582-2742-5840-9A20-5D741E7398B2}" destId="{C66EED02-7E76-E94A-97CC-219D76F119A6}" srcOrd="0" destOrd="0" presId="urn:microsoft.com/office/officeart/2005/8/layout/lProcess3"/>
    <dgm:cxn modelId="{FC4782D9-8F91-1B46-905C-255FDE9BC7A2}" type="presOf" srcId="{03F73F7F-DA31-EE41-BE91-FF91B6996D63}" destId="{11ED341C-D6C2-8F43-8E03-01A8E2E2D9D8}" srcOrd="0" destOrd="0" presId="urn:microsoft.com/office/officeart/2005/8/layout/lProcess3"/>
    <dgm:cxn modelId="{8DC759DF-2C13-B248-BE05-275C9BEACDB7}" type="presOf" srcId="{AF7908DC-E33C-F341-BEB4-EFD1D1A49AB1}" destId="{ADC3A4D5-4496-D849-8FAD-7D4004204604}" srcOrd="0" destOrd="0" presId="urn:microsoft.com/office/officeart/2005/8/layout/lProcess3"/>
    <dgm:cxn modelId="{5E382BE2-335B-4E4D-898B-799BC6270697}" type="presOf" srcId="{DC004B40-9CBD-324D-9B0D-8241FE0AA019}" destId="{FE5F729F-EAB4-3A44-BF2B-EACDC9BBD89D}" srcOrd="0" destOrd="1" presId="urn:microsoft.com/office/officeart/2005/8/layout/lProcess3"/>
    <dgm:cxn modelId="{303580EB-1A3F-BE48-B6FF-E327DC27E873}" type="presOf" srcId="{527C0648-EFC4-594B-A092-7EEF08FB151F}" destId="{0999E811-4B5C-5D44-8AC2-F0B5B5849B13}" srcOrd="0" destOrd="0" presId="urn:microsoft.com/office/officeart/2005/8/layout/lProcess3"/>
    <dgm:cxn modelId="{3FCFC8ED-213A-9F47-BEB0-9611197DEAB8}" srcId="{F9003E6D-C0E5-C247-ABF5-A48516D68266}" destId="{DACAA10A-A301-AB46-9E0F-4D7E063B83F6}" srcOrd="0" destOrd="0" parTransId="{AAC20BBF-56A3-A343-ABBD-FC68D728BB13}" sibTransId="{D5F1C2C6-ECBA-0541-8FC0-6B9DA2B32AA1}"/>
    <dgm:cxn modelId="{9363F8F5-C6F2-1B43-A88E-5E0FB47352F5}" srcId="{23EB7CEF-2104-3045-8593-ED5B1700C516}" destId="{C1531516-3372-4745-8F17-C787A665B39E}" srcOrd="3" destOrd="0" parTransId="{BADFB381-6131-A546-8501-392F9CF8C15D}" sibTransId="{753C3618-AA7F-B64D-AAC9-23526E893597}"/>
    <dgm:cxn modelId="{1D291FF9-D0D6-EA47-9D3C-C2C6B0B57718}" srcId="{23EB7CEF-2104-3045-8593-ED5B1700C516}" destId="{E0FDDAF5-6305-914B-8B38-FA86AFD649BD}" srcOrd="2" destOrd="0" parTransId="{CFE36D5F-7AEC-2341-8BA7-730CFA3E9979}" sibTransId="{F8ABF618-7052-D34C-9F0D-A9D3472FF225}"/>
    <dgm:cxn modelId="{46AE29F9-B788-D346-9B48-91EB537528DA}" srcId="{C6F6D2E4-8DF5-ED45-838C-33F85E892F8F}" destId="{A6FFB53B-F33A-D044-BED0-FBADD8646D7F}" srcOrd="0" destOrd="0" parTransId="{DC852E07-94ED-1348-B455-FFFAAFF888D6}" sibTransId="{389E1899-54BE-6342-9AAC-448D01841223}"/>
    <dgm:cxn modelId="{EAF591F9-9E9C-BD44-8ED8-F0AB2FE3763C}" srcId="{DACAA10A-A301-AB46-9E0F-4D7E063B83F6}" destId="{E1F33101-33A6-E94C-B9CC-ACC88FB573D5}" srcOrd="1" destOrd="0" parTransId="{D36BC8F6-C790-C04E-8EB2-BB9F9A746460}" sibTransId="{B4F9E25B-D588-7246-BFA5-4B2678D8371E}"/>
    <dgm:cxn modelId="{0D5396FC-FBD4-B04F-87A6-F542FB748B4D}" srcId="{C6F6D2E4-8DF5-ED45-838C-33F85E892F8F}" destId="{F9003E6D-C0E5-C247-ABF5-A48516D68266}" srcOrd="1" destOrd="0" parTransId="{8F2FEC74-77D3-9747-AF5F-9339D4038B65}" sibTransId="{CE6D9917-BE43-0840-8C10-35A3ABC3D4AA}"/>
    <dgm:cxn modelId="{0629C3FC-3CCB-6E41-98E7-099EAC7DC7F7}" srcId="{A6FFB53B-F33A-D044-BED0-FBADD8646D7F}" destId="{4117CDA7-3CBD-5147-9CA7-E2D101E9FCB1}" srcOrd="4" destOrd="0" parTransId="{E9E582EA-34ED-774F-B0BE-626492FC2FF1}" sibTransId="{8A4F5275-3645-A54F-BCB5-7AAEE137746E}"/>
    <dgm:cxn modelId="{ECE5D8FE-7ECD-664C-ADF1-B71EA048B915}" type="presOf" srcId="{EA3104B2-7CEC-DA47-876C-54B0604145FC}" destId="{2B5347B0-5644-B54F-B0BF-43ED4134FE0F}" srcOrd="0" destOrd="0" presId="urn:microsoft.com/office/officeart/2005/8/layout/lProcess3"/>
    <dgm:cxn modelId="{E6AA5BFF-F399-2045-AB0B-935CAC281A55}" srcId="{A6FFB53B-F33A-D044-BED0-FBADD8646D7F}" destId="{527C0648-EFC4-594B-A092-7EEF08FB151F}" srcOrd="0" destOrd="0" parTransId="{3F31222D-DABA-AE41-8007-69C94348B168}" sibTransId="{F936B424-8C43-F34B-9806-BE61CA2DF3FB}"/>
    <dgm:cxn modelId="{667CF42C-FED7-9E44-B8BC-711B032D73E1}" type="presParOf" srcId="{FBE160F1-4647-D446-896F-4AEE2932F316}" destId="{A051151A-A4EA-9442-8C2F-19599C11937A}" srcOrd="0" destOrd="0" presId="urn:microsoft.com/office/officeart/2005/8/layout/lProcess3"/>
    <dgm:cxn modelId="{1C4D64C7-A604-5349-82DE-03B53F9ED5A9}" type="presParOf" srcId="{A051151A-A4EA-9442-8C2F-19599C11937A}" destId="{C5640640-4545-4043-AF03-4D27AFDB560D}" srcOrd="0" destOrd="0" presId="urn:microsoft.com/office/officeart/2005/8/layout/lProcess3"/>
    <dgm:cxn modelId="{B7F420D2-2E0F-A74F-AA38-465CEC2FD637}" type="presParOf" srcId="{A051151A-A4EA-9442-8C2F-19599C11937A}" destId="{5C1EFCF8-DF4E-0246-A08D-70C7CEC36B0A}" srcOrd="1" destOrd="0" presId="urn:microsoft.com/office/officeart/2005/8/layout/lProcess3"/>
    <dgm:cxn modelId="{342C663A-F5E9-6A48-A9DD-D90B93C50862}" type="presParOf" srcId="{A051151A-A4EA-9442-8C2F-19599C11937A}" destId="{0999E811-4B5C-5D44-8AC2-F0B5B5849B13}" srcOrd="2" destOrd="0" presId="urn:microsoft.com/office/officeart/2005/8/layout/lProcess3"/>
    <dgm:cxn modelId="{D29B2F49-3F59-EB45-B2A4-240F69EEBC09}" type="presParOf" srcId="{A051151A-A4EA-9442-8C2F-19599C11937A}" destId="{15A59B5F-173F-B643-94CD-EAA8394FDF07}" srcOrd="3" destOrd="0" presId="urn:microsoft.com/office/officeart/2005/8/layout/lProcess3"/>
    <dgm:cxn modelId="{4BC1549A-7C95-144E-8BE7-562A4B39C87E}" type="presParOf" srcId="{A051151A-A4EA-9442-8C2F-19599C11937A}" destId="{CC041B05-2A50-6B4E-9638-E31EACB7B35F}" srcOrd="4" destOrd="0" presId="urn:microsoft.com/office/officeart/2005/8/layout/lProcess3"/>
    <dgm:cxn modelId="{95050CD5-A994-1840-862E-5B8D1D2994B1}" type="presParOf" srcId="{A051151A-A4EA-9442-8C2F-19599C11937A}" destId="{41C13011-91DF-7940-8242-5F5AF64C8FA3}" srcOrd="5" destOrd="0" presId="urn:microsoft.com/office/officeart/2005/8/layout/lProcess3"/>
    <dgm:cxn modelId="{46D31A07-CDB1-A146-8D17-F128D8569061}" type="presParOf" srcId="{A051151A-A4EA-9442-8C2F-19599C11937A}" destId="{FE5F729F-EAB4-3A44-BF2B-EACDC9BBD89D}" srcOrd="6" destOrd="0" presId="urn:microsoft.com/office/officeart/2005/8/layout/lProcess3"/>
    <dgm:cxn modelId="{0C2BED87-B692-4043-B9C9-0EABF9AEB22C}" type="presParOf" srcId="{A051151A-A4EA-9442-8C2F-19599C11937A}" destId="{9BE52229-87ED-4840-A16F-F3A3DBBB78B3}" srcOrd="7" destOrd="0" presId="urn:microsoft.com/office/officeart/2005/8/layout/lProcess3"/>
    <dgm:cxn modelId="{3B812007-F0C9-A24D-9784-85B8FE0FD55D}" type="presParOf" srcId="{A051151A-A4EA-9442-8C2F-19599C11937A}" destId="{ADD9B798-0FB0-F448-9599-ECB02A1BA447}" srcOrd="8" destOrd="0" presId="urn:microsoft.com/office/officeart/2005/8/layout/lProcess3"/>
    <dgm:cxn modelId="{48A26594-FDDE-AF40-9054-987AD690F6C2}" type="presParOf" srcId="{A051151A-A4EA-9442-8C2F-19599C11937A}" destId="{C5E61E26-18D2-E546-AD68-CC20A4B7D1B0}" srcOrd="9" destOrd="0" presId="urn:microsoft.com/office/officeart/2005/8/layout/lProcess3"/>
    <dgm:cxn modelId="{BED4B8B8-8BC7-7D4E-AC67-90B4CC7414B8}" type="presParOf" srcId="{A051151A-A4EA-9442-8C2F-19599C11937A}" destId="{AAB7B973-F85C-824E-8292-D29437F5EC6E}" srcOrd="10" destOrd="0" presId="urn:microsoft.com/office/officeart/2005/8/layout/lProcess3"/>
    <dgm:cxn modelId="{851F0657-FDAC-A24B-92C3-A3358BE6D6BD}" type="presParOf" srcId="{FBE160F1-4647-D446-896F-4AEE2932F316}" destId="{3D8A97A0-905B-B249-9744-DD4EF5EF6490}" srcOrd="1" destOrd="0" presId="urn:microsoft.com/office/officeart/2005/8/layout/lProcess3"/>
    <dgm:cxn modelId="{F0A70C7B-8F86-7649-86D3-CF88D16C3057}" type="presParOf" srcId="{FBE160F1-4647-D446-896F-4AEE2932F316}" destId="{94381E8F-3F11-474C-8169-8AD32F761E12}" srcOrd="2" destOrd="0" presId="urn:microsoft.com/office/officeart/2005/8/layout/lProcess3"/>
    <dgm:cxn modelId="{DEEF15B1-A439-B04B-91E6-3B7ADEE9D672}" type="presParOf" srcId="{94381E8F-3F11-474C-8169-8AD32F761E12}" destId="{6C311438-8327-F441-A4CF-D926BBE57155}" srcOrd="0" destOrd="0" presId="urn:microsoft.com/office/officeart/2005/8/layout/lProcess3"/>
    <dgm:cxn modelId="{CDD06D06-4B37-EE48-8BC6-0F0835577DF5}" type="presParOf" srcId="{94381E8F-3F11-474C-8169-8AD32F761E12}" destId="{C0B86853-E870-4C44-8A97-21F3CBF10A39}" srcOrd="1" destOrd="0" presId="urn:microsoft.com/office/officeart/2005/8/layout/lProcess3"/>
    <dgm:cxn modelId="{A8AC1563-1C7A-0B49-BC5A-524D57A50C65}" type="presParOf" srcId="{94381E8F-3F11-474C-8169-8AD32F761E12}" destId="{FE31B794-C767-B541-B402-1CDDC24616F4}" srcOrd="2" destOrd="0" presId="urn:microsoft.com/office/officeart/2005/8/layout/lProcess3"/>
    <dgm:cxn modelId="{29AD3BC1-273E-0240-B0D6-6D9A629E32FD}" type="presParOf" srcId="{94381E8F-3F11-474C-8169-8AD32F761E12}" destId="{D60625B7-F882-2A41-8AD8-E2F9D46C7ACB}" srcOrd="3" destOrd="0" presId="urn:microsoft.com/office/officeart/2005/8/layout/lProcess3"/>
    <dgm:cxn modelId="{5777025B-FAA4-DC4B-81B6-3B533D6B827C}" type="presParOf" srcId="{94381E8F-3F11-474C-8169-8AD32F761E12}" destId="{C27B374B-9B27-184A-ADCD-7FB80490B2F5}" srcOrd="4" destOrd="0" presId="urn:microsoft.com/office/officeart/2005/8/layout/lProcess3"/>
    <dgm:cxn modelId="{14F5B2BD-B2CF-404F-85A8-C1F7D49A3BE8}" type="presParOf" srcId="{94381E8F-3F11-474C-8169-8AD32F761E12}" destId="{53DCA04E-02EC-9142-9414-3817FC03BC64}" srcOrd="5" destOrd="0" presId="urn:microsoft.com/office/officeart/2005/8/layout/lProcess3"/>
    <dgm:cxn modelId="{4A734043-8E90-BE44-981C-A0E177FB889F}" type="presParOf" srcId="{94381E8F-3F11-474C-8169-8AD32F761E12}" destId="{8DCE8927-257A-F342-82B1-F2193F3DD57E}" srcOrd="6" destOrd="0" presId="urn:microsoft.com/office/officeart/2005/8/layout/lProcess3"/>
    <dgm:cxn modelId="{3F9A3690-1FFD-6444-9027-99B5819A87D6}" type="presParOf" srcId="{94381E8F-3F11-474C-8169-8AD32F761E12}" destId="{1CCC9137-3366-A447-97B3-2F9A211178E1}" srcOrd="7" destOrd="0" presId="urn:microsoft.com/office/officeart/2005/8/layout/lProcess3"/>
    <dgm:cxn modelId="{72446288-60FB-A445-8F5F-1C376D0DF959}" type="presParOf" srcId="{94381E8F-3F11-474C-8169-8AD32F761E12}" destId="{19F06029-C686-A94A-9F5C-EAFE0CC87BB4}" srcOrd="8" destOrd="0" presId="urn:microsoft.com/office/officeart/2005/8/layout/lProcess3"/>
    <dgm:cxn modelId="{8F981E9B-929F-AA4A-B3F4-638CDFA75F1E}" type="presParOf" srcId="{94381E8F-3F11-474C-8169-8AD32F761E12}" destId="{1651E793-CEEF-C940-B2E7-39FB53629A54}" srcOrd="9" destOrd="0" presId="urn:microsoft.com/office/officeart/2005/8/layout/lProcess3"/>
    <dgm:cxn modelId="{F9F47543-EEF6-D14F-8787-B97B5615CC4C}" type="presParOf" srcId="{94381E8F-3F11-474C-8169-8AD32F761E12}" destId="{AAA8E7D6-BFD1-DC4F-93D6-47B12F07B7D8}" srcOrd="10" destOrd="0" presId="urn:microsoft.com/office/officeart/2005/8/layout/lProcess3"/>
    <dgm:cxn modelId="{51362A5E-6808-744A-B1C8-9093680E4656}" type="presParOf" srcId="{FBE160F1-4647-D446-896F-4AEE2932F316}" destId="{CC18CAA6-3AFA-2F4E-8354-5C64BB0EBA7C}" srcOrd="3" destOrd="0" presId="urn:microsoft.com/office/officeart/2005/8/layout/lProcess3"/>
    <dgm:cxn modelId="{2FA19EFB-D8A9-124D-8098-2F9FAD2C53FD}" type="presParOf" srcId="{FBE160F1-4647-D446-896F-4AEE2932F316}" destId="{EB79F49D-2E59-694D-9973-FA411D7116EC}" srcOrd="4" destOrd="0" presId="urn:microsoft.com/office/officeart/2005/8/layout/lProcess3"/>
    <dgm:cxn modelId="{19AB10EE-9D35-9B4D-81AE-B3FB7C298E0A}" type="presParOf" srcId="{EB79F49D-2E59-694D-9973-FA411D7116EC}" destId="{3F753B4A-8383-0B49-9BE3-625EDAD95DBB}" srcOrd="0" destOrd="0" presId="urn:microsoft.com/office/officeart/2005/8/layout/lProcess3"/>
    <dgm:cxn modelId="{BCEA3871-5B9D-984D-8952-01DBC85C5005}" type="presParOf" srcId="{EB79F49D-2E59-694D-9973-FA411D7116EC}" destId="{65AB3A85-A378-1346-9883-DB58AE858B47}" srcOrd="1" destOrd="0" presId="urn:microsoft.com/office/officeart/2005/8/layout/lProcess3"/>
    <dgm:cxn modelId="{8141C981-F128-4E40-9B72-2F49CA06FECB}" type="presParOf" srcId="{EB79F49D-2E59-694D-9973-FA411D7116EC}" destId="{ADC3A4D5-4496-D849-8FAD-7D4004204604}" srcOrd="2" destOrd="0" presId="urn:microsoft.com/office/officeart/2005/8/layout/lProcess3"/>
    <dgm:cxn modelId="{84C4C54E-9F9E-6648-86FF-3D8A3EC04DB5}" type="presParOf" srcId="{EB79F49D-2E59-694D-9973-FA411D7116EC}" destId="{C52B19AD-B846-7B40-B5EF-741BEAE2F465}" srcOrd="3" destOrd="0" presId="urn:microsoft.com/office/officeart/2005/8/layout/lProcess3"/>
    <dgm:cxn modelId="{CCBEC6CF-59D1-0245-916E-5E8CD21B047F}" type="presParOf" srcId="{EB79F49D-2E59-694D-9973-FA411D7116EC}" destId="{566CA02C-5BE0-D443-8D76-C9EE7125A66C}" srcOrd="4" destOrd="0" presId="urn:microsoft.com/office/officeart/2005/8/layout/lProcess3"/>
    <dgm:cxn modelId="{804E4D9C-8CCD-8A4C-938D-848667131F64}" type="presParOf" srcId="{EB79F49D-2E59-694D-9973-FA411D7116EC}" destId="{630F46BA-5324-B54C-BCE4-439BCC3A6569}" srcOrd="5" destOrd="0" presId="urn:microsoft.com/office/officeart/2005/8/layout/lProcess3"/>
    <dgm:cxn modelId="{AD9D5631-F7E2-8F44-9491-BA6EEEB19D4D}" type="presParOf" srcId="{EB79F49D-2E59-694D-9973-FA411D7116EC}" destId="{F3EF166A-4572-9840-97A5-321EF40800DD}" srcOrd="6" destOrd="0" presId="urn:microsoft.com/office/officeart/2005/8/layout/lProcess3"/>
    <dgm:cxn modelId="{C3D65963-19DC-494E-8EA5-3CE6A3356F1C}" type="presParOf" srcId="{EB79F49D-2E59-694D-9973-FA411D7116EC}" destId="{3A400459-7987-134B-8BFA-2AB1F4200956}" srcOrd="7" destOrd="0" presId="urn:microsoft.com/office/officeart/2005/8/layout/lProcess3"/>
    <dgm:cxn modelId="{8EE7393F-C460-B145-B90B-4B52AB92C148}" type="presParOf" srcId="{EB79F49D-2E59-694D-9973-FA411D7116EC}" destId="{4D6E4694-9122-734E-A94F-772BA700638C}" srcOrd="8" destOrd="0" presId="urn:microsoft.com/office/officeart/2005/8/layout/lProcess3"/>
    <dgm:cxn modelId="{E5CB17B7-0914-4343-BCC8-BB4669610118}" type="presParOf" srcId="{EB79F49D-2E59-694D-9973-FA411D7116EC}" destId="{CA343EA2-B7C5-1A48-B7C0-74613DA42DEC}" srcOrd="9" destOrd="0" presId="urn:microsoft.com/office/officeart/2005/8/layout/lProcess3"/>
    <dgm:cxn modelId="{59ACCAF2-C50A-624B-BBA6-E99C704C2775}" type="presParOf" srcId="{EB79F49D-2E59-694D-9973-FA411D7116EC}" destId="{7ED0E597-DD90-F14F-B0B9-313600C3C39C}" srcOrd="10" destOrd="0" presId="urn:microsoft.com/office/officeart/2005/8/layout/lProcess3"/>
    <dgm:cxn modelId="{07070EDC-AA0E-DF46-B22E-4C7C3FF1232A}" type="presParOf" srcId="{EB79F49D-2E59-694D-9973-FA411D7116EC}" destId="{1E6329C6-D95B-C248-AD0E-E1264D488E11}" srcOrd="11" destOrd="0" presId="urn:microsoft.com/office/officeart/2005/8/layout/lProcess3"/>
    <dgm:cxn modelId="{F216B0E4-581E-8744-AADF-7E8A2CC92994}" type="presParOf" srcId="{EB79F49D-2E59-694D-9973-FA411D7116EC}" destId="{9573CF52-5377-9248-A49C-E3F5696CFCE6}" srcOrd="12" destOrd="0" presId="urn:microsoft.com/office/officeart/2005/8/layout/lProcess3"/>
    <dgm:cxn modelId="{C5C574B5-117C-3644-A6E5-B017C6BD2F7A}" type="presParOf" srcId="{FBE160F1-4647-D446-896F-4AEE2932F316}" destId="{DE05862B-4D09-D644-9156-2FAEC00219D7}" srcOrd="5" destOrd="0" presId="urn:microsoft.com/office/officeart/2005/8/layout/lProcess3"/>
    <dgm:cxn modelId="{65F107FB-86AE-5D4C-B585-C1FABC2BF1F4}" type="presParOf" srcId="{FBE160F1-4647-D446-896F-4AEE2932F316}" destId="{1CD5A15F-53CA-CB4C-8457-CEECA36F2A28}" srcOrd="6" destOrd="0" presId="urn:microsoft.com/office/officeart/2005/8/layout/lProcess3"/>
    <dgm:cxn modelId="{E4AD02AD-980F-3E47-94FE-99E7F41007BE}" type="presParOf" srcId="{1CD5A15F-53CA-CB4C-8457-CEECA36F2A28}" destId="{989C43C1-C4C9-C549-BE33-C51130912D48}" srcOrd="0" destOrd="0" presId="urn:microsoft.com/office/officeart/2005/8/layout/lProcess3"/>
    <dgm:cxn modelId="{D641BCA4-528C-3645-8B0F-B9AAB5520D6C}" type="presParOf" srcId="{1CD5A15F-53CA-CB4C-8457-CEECA36F2A28}" destId="{F0C319F6-2558-2747-86CF-D9A394B782C5}" srcOrd="1" destOrd="0" presId="urn:microsoft.com/office/officeart/2005/8/layout/lProcess3"/>
    <dgm:cxn modelId="{0E2E0460-A5F8-BF4A-A5DC-5A9CDD90FC29}" type="presParOf" srcId="{1CD5A15F-53CA-CB4C-8457-CEECA36F2A28}" destId="{C66EED02-7E76-E94A-97CC-219D76F119A6}" srcOrd="2" destOrd="0" presId="urn:microsoft.com/office/officeart/2005/8/layout/lProcess3"/>
    <dgm:cxn modelId="{F39704B4-7E94-1148-BCE3-EAB0185C719E}" type="presParOf" srcId="{1CD5A15F-53CA-CB4C-8457-CEECA36F2A28}" destId="{8C833329-E882-4946-8D84-6A994822C75E}" srcOrd="3" destOrd="0" presId="urn:microsoft.com/office/officeart/2005/8/layout/lProcess3"/>
    <dgm:cxn modelId="{AABEA6AB-9A8D-6546-9C77-AECC72352B13}" type="presParOf" srcId="{1CD5A15F-53CA-CB4C-8457-CEECA36F2A28}" destId="{2B5347B0-5644-B54F-B0BF-43ED4134FE0F}" srcOrd="4" destOrd="0" presId="urn:microsoft.com/office/officeart/2005/8/layout/lProcess3"/>
    <dgm:cxn modelId="{19E6C7D9-13D3-DD4C-ABE1-6B2BEA351A1B}" type="presParOf" srcId="{1CD5A15F-53CA-CB4C-8457-CEECA36F2A28}" destId="{189E1E96-6EB0-B742-98E8-7F86E417AB35}" srcOrd="5" destOrd="0" presId="urn:microsoft.com/office/officeart/2005/8/layout/lProcess3"/>
    <dgm:cxn modelId="{007293CA-27AC-A149-8171-62D88956E1CE}" type="presParOf" srcId="{1CD5A15F-53CA-CB4C-8457-CEECA36F2A28}" destId="{83D03AA0-E4EB-854A-BBF7-E37E8DA955DC}" srcOrd="6" destOrd="0" presId="urn:microsoft.com/office/officeart/2005/8/layout/lProcess3"/>
    <dgm:cxn modelId="{E22E34FC-31E6-874E-93AB-4D73E5060F78}" type="presParOf" srcId="{1CD5A15F-53CA-CB4C-8457-CEECA36F2A28}" destId="{ABFDB415-476B-184B-9C5D-B0E0FBD49B9E}" srcOrd="7" destOrd="0" presId="urn:microsoft.com/office/officeart/2005/8/layout/lProcess3"/>
    <dgm:cxn modelId="{2FEE8E0F-B21D-914D-8137-7CD1A5ED729C}" type="presParOf" srcId="{1CD5A15F-53CA-CB4C-8457-CEECA36F2A28}" destId="{F15C6DBC-FE00-3A4A-817E-45B4C0DE9B7B}" srcOrd="8" destOrd="0" presId="urn:microsoft.com/office/officeart/2005/8/layout/lProcess3"/>
    <dgm:cxn modelId="{4156B3A7-4A27-5340-AED5-D66D5A397B49}" type="presParOf" srcId="{1CD5A15F-53CA-CB4C-8457-CEECA36F2A28}" destId="{E8DA1AD9-E320-DC47-9C44-2CB93D160B1B}" srcOrd="9" destOrd="0" presId="urn:microsoft.com/office/officeart/2005/8/layout/lProcess3"/>
    <dgm:cxn modelId="{DD5D3BE6-39FE-8440-B9CA-B226F947D93B}" type="presParOf" srcId="{1CD5A15F-53CA-CB4C-8457-CEECA36F2A28}" destId="{6BE6FFF6-908E-D243-A59D-9D36F04754DA}" srcOrd="10" destOrd="0" presId="urn:microsoft.com/office/officeart/2005/8/layout/lProcess3"/>
    <dgm:cxn modelId="{E8E21861-6EC5-3349-9451-26E7A20949C3}" type="presParOf" srcId="{FBE160F1-4647-D446-896F-4AEE2932F316}" destId="{C7C5BEC0-4B16-184C-BCA1-9F7EA21E6502}" srcOrd="7" destOrd="0" presId="urn:microsoft.com/office/officeart/2005/8/layout/lProcess3"/>
    <dgm:cxn modelId="{C1D3F1A7-98A8-C848-A76C-8E68200A0A17}" type="presParOf" srcId="{FBE160F1-4647-D446-896F-4AEE2932F316}" destId="{5EB54CD0-3C76-3A42-8A42-4A7785841B94}" srcOrd="8" destOrd="0" presId="urn:microsoft.com/office/officeart/2005/8/layout/lProcess3"/>
    <dgm:cxn modelId="{9A59EAA7-0D24-624D-A145-B91CFD4AC562}" type="presParOf" srcId="{5EB54CD0-3C76-3A42-8A42-4A7785841B94}" destId="{0543279F-67EF-4B41-99A0-56162A4CE24A}" srcOrd="0" destOrd="0" presId="urn:microsoft.com/office/officeart/2005/8/layout/lProcess3"/>
    <dgm:cxn modelId="{00A99528-7FDC-4449-9746-82B344420271}" type="presParOf" srcId="{5EB54CD0-3C76-3A42-8A42-4A7785841B94}" destId="{4E23D1C6-5341-6B45-8593-BCCCDD3DFB71}" srcOrd="1" destOrd="0" presId="urn:microsoft.com/office/officeart/2005/8/layout/lProcess3"/>
    <dgm:cxn modelId="{B77DBE59-90C3-824A-A4D8-3EFCCE2A79C0}" type="presParOf" srcId="{5EB54CD0-3C76-3A42-8A42-4A7785841B94}" destId="{11ED341C-D6C2-8F43-8E03-01A8E2E2D9D8}" srcOrd="2" destOrd="0" presId="urn:microsoft.com/office/officeart/2005/8/layout/lProcess3"/>
    <dgm:cxn modelId="{FD558AAA-365C-CA45-9A41-989A4A9F0230}" type="presParOf" srcId="{5EB54CD0-3C76-3A42-8A42-4A7785841B94}" destId="{C10F4906-A373-E24A-A5AB-B8A4315CD610}" srcOrd="3" destOrd="0" presId="urn:microsoft.com/office/officeart/2005/8/layout/lProcess3"/>
    <dgm:cxn modelId="{C455F75D-9E0C-8540-B611-69A0EE4563AD}" type="presParOf" srcId="{5EB54CD0-3C76-3A42-8A42-4A7785841B94}" destId="{DEDE2550-8BDA-1344-B2B4-A1B281324092}" srcOrd="4" destOrd="0" presId="urn:microsoft.com/office/officeart/2005/8/layout/lProcess3"/>
    <dgm:cxn modelId="{7BBD1C28-938D-AF40-BEFC-1477A957A000}" type="presParOf" srcId="{5EB54CD0-3C76-3A42-8A42-4A7785841B94}" destId="{56FAEC97-B103-904F-93C5-9CAFCADE565E}" srcOrd="5" destOrd="0" presId="urn:microsoft.com/office/officeart/2005/8/layout/lProcess3"/>
    <dgm:cxn modelId="{5618F9FE-4D1D-1F47-9065-315462F03CD7}" type="presParOf" srcId="{5EB54CD0-3C76-3A42-8A42-4A7785841B94}" destId="{D22C3D78-998D-414C-AEBF-88AFE8BDB30C}" srcOrd="6" destOrd="0" presId="urn:microsoft.com/office/officeart/2005/8/layout/lProcess3"/>
    <dgm:cxn modelId="{96F4D851-8013-7440-92C2-7D50A5B4695B}" type="presParOf" srcId="{5EB54CD0-3C76-3A42-8A42-4A7785841B94}" destId="{61A68031-0452-734D-9F6B-CF35B70EEBC7}" srcOrd="7" destOrd="0" presId="urn:microsoft.com/office/officeart/2005/8/layout/lProcess3"/>
    <dgm:cxn modelId="{FA6DA489-2FA9-A24C-8AAA-B8C11D2AE066}" type="presParOf" srcId="{5EB54CD0-3C76-3A42-8A42-4A7785841B94}" destId="{E0E52AA4-1D91-0144-837E-AF8E6A20FC45}" srcOrd="8" destOrd="0" presId="urn:microsoft.com/office/officeart/2005/8/layout/lProcess3"/>
    <dgm:cxn modelId="{20285506-443F-284A-A0F1-CA8A5EB8A857}" type="presParOf" srcId="{5EB54CD0-3C76-3A42-8A42-4A7785841B94}" destId="{3345472E-790D-5548-9FC9-D678C54A9B4B}" srcOrd="9" destOrd="0" presId="urn:microsoft.com/office/officeart/2005/8/layout/lProcess3"/>
    <dgm:cxn modelId="{6DB292EC-B2E5-614C-9E2A-906E2BEFAF80}" type="presParOf" srcId="{5EB54CD0-3C76-3A42-8A42-4A7785841B94}" destId="{FF6DA5F4-BED0-9A4D-9B0B-6551C9C1D33E}" srcOrd="10" destOrd="0" presId="urn:microsoft.com/office/officeart/2005/8/layout/lProcess3"/>
    <dgm:cxn modelId="{136D2CBA-F1C6-8B46-9408-3D1F63655FDB}" type="presParOf" srcId="{5EB54CD0-3C76-3A42-8A42-4A7785841B94}" destId="{EE2A29A0-42C9-234D-861F-D6763844EB03}" srcOrd="11" destOrd="0" presId="urn:microsoft.com/office/officeart/2005/8/layout/lProcess3"/>
    <dgm:cxn modelId="{251D7AE4-04A9-A84F-A0B9-C5A75C439093}" type="presParOf" srcId="{5EB54CD0-3C76-3A42-8A42-4A7785841B94}" destId="{5C7C2AE4-8DC4-384D-9FB1-36A9A741C3C6}" srcOrd="1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A80476-8F90-444A-BF37-D5C2819BBF11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5208CC8-CCF3-1743-8F6D-C58C342FA301}">
      <dgm:prSet phldrT="[Text]"/>
      <dgm:spPr/>
      <dgm:t>
        <a:bodyPr/>
        <a:lstStyle/>
        <a:p>
          <a:r>
            <a:rPr lang="en-US" u="sng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Learn to Play D&amp;D</a:t>
          </a:r>
          <a:endParaRPr lang="en-US" dirty="0"/>
        </a:p>
      </dgm:t>
    </dgm:pt>
    <dgm:pt modelId="{51FDCF52-07BC-1347-8DFA-D4DD4578FFE3}" type="parTrans" cxnId="{B67BE859-D170-EE41-B3DF-2762660C9467}">
      <dgm:prSet/>
      <dgm:spPr/>
      <dgm:t>
        <a:bodyPr/>
        <a:lstStyle/>
        <a:p>
          <a:endParaRPr lang="en-US"/>
        </a:p>
      </dgm:t>
    </dgm:pt>
    <dgm:pt modelId="{E2D768BB-32AD-684D-89A3-ECDEFACE576C}" type="sibTrans" cxnId="{B67BE859-D170-EE41-B3DF-2762660C9467}">
      <dgm:prSet/>
      <dgm:spPr/>
      <dgm:t>
        <a:bodyPr/>
        <a:lstStyle/>
        <a:p>
          <a:endParaRPr lang="en-US"/>
        </a:p>
      </dgm:t>
    </dgm:pt>
    <dgm:pt modelId="{C6F49952-2BEB-DF4A-9BCF-1838A9B66809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bg1"/>
              </a:solidFill>
              <a:latin typeface="+mn-lt"/>
              <a:ea typeface="+mn-ea"/>
              <a:cs typeface="+mn-cs"/>
            </a:rPr>
            <a:t>Friday</a:t>
          </a:r>
        </a:p>
      </dgm:t>
    </dgm:pt>
    <dgm:pt modelId="{D9797401-B0BE-5047-B6FF-56ECDE15F8F9}" type="parTrans" cxnId="{63A87269-788E-624D-9E4A-626E321FEB8A}">
      <dgm:prSet/>
      <dgm:spPr/>
      <dgm:t>
        <a:bodyPr/>
        <a:lstStyle/>
        <a:p>
          <a:endParaRPr lang="en-US"/>
        </a:p>
      </dgm:t>
    </dgm:pt>
    <dgm:pt modelId="{3D410DFB-E746-5043-A09A-A402AF0D62AC}" type="sibTrans" cxnId="{63A87269-788E-624D-9E4A-626E321FEB8A}">
      <dgm:prSet/>
      <dgm:spPr/>
      <dgm:t>
        <a:bodyPr/>
        <a:lstStyle/>
        <a:p>
          <a:endParaRPr lang="en-US"/>
        </a:p>
      </dgm:t>
    </dgm:pt>
    <dgm:pt modelId="{8C48F4BC-2CE5-4841-835D-00634ADDA491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latin typeface="+mn-lt"/>
              <a:ea typeface="+mn-ea"/>
              <a:cs typeface="+mn-cs"/>
            </a:rPr>
            <a:t>Learn to be a Dungeon Master</a:t>
          </a:r>
        </a:p>
      </dgm:t>
    </dgm:pt>
    <dgm:pt modelId="{EFFC841E-2BBE-1F43-8F4E-208B77B1B74F}" type="parTrans" cxnId="{53AA0472-33D2-EF46-912D-6E8B5426FAEF}">
      <dgm:prSet/>
      <dgm:spPr/>
      <dgm:t>
        <a:bodyPr/>
        <a:lstStyle/>
        <a:p>
          <a:endParaRPr lang="en-US"/>
        </a:p>
      </dgm:t>
    </dgm:pt>
    <dgm:pt modelId="{99234809-82E8-564E-A870-29D3D79C8ACE}" type="sibTrans" cxnId="{53AA0472-33D2-EF46-912D-6E8B5426FAEF}">
      <dgm:prSet/>
      <dgm:spPr/>
      <dgm:t>
        <a:bodyPr/>
        <a:lstStyle/>
        <a:p>
          <a:endParaRPr lang="en-US"/>
        </a:p>
      </dgm:t>
    </dgm:pt>
    <dgm:pt modelId="{7A05B9F8-F7C3-8945-A0FB-1C7C24ED82C0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bg1"/>
              </a:solidFill>
              <a:latin typeface="+mn-lt"/>
              <a:ea typeface="+mn-ea"/>
              <a:cs typeface="+mn-cs"/>
            </a:rPr>
            <a:t>Saturday</a:t>
          </a:r>
        </a:p>
      </dgm:t>
    </dgm:pt>
    <dgm:pt modelId="{7C6B8AC8-834B-634D-9E25-56E08ED429C2}" type="parTrans" cxnId="{D17AC95F-8BA7-4D45-B6B3-1E1799CA7C81}">
      <dgm:prSet/>
      <dgm:spPr/>
      <dgm:t>
        <a:bodyPr/>
        <a:lstStyle/>
        <a:p>
          <a:endParaRPr lang="en-US"/>
        </a:p>
      </dgm:t>
    </dgm:pt>
    <dgm:pt modelId="{659AA64B-83E8-1D4D-8E78-B341E8390324}" type="sibTrans" cxnId="{D17AC95F-8BA7-4D45-B6B3-1E1799CA7C81}">
      <dgm:prSet/>
      <dgm:spPr/>
      <dgm:t>
        <a:bodyPr/>
        <a:lstStyle/>
        <a:p>
          <a:endParaRPr lang="en-US"/>
        </a:p>
      </dgm:t>
    </dgm:pt>
    <dgm:pt modelId="{A6BBF40C-773B-E147-B519-3C72C4425841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latin typeface="+mn-lt"/>
              <a:ea typeface="+mn-ea"/>
              <a:cs typeface="+mn-cs"/>
            </a:rPr>
            <a:t>Worldbuilding for D&amp;D</a:t>
          </a:r>
        </a:p>
      </dgm:t>
    </dgm:pt>
    <dgm:pt modelId="{C082A9E1-B0AF-2D46-8BA5-E9280AAE5372}" type="parTrans" cxnId="{D88F16D5-7F62-DF4C-A0F0-F3F9DB0E1F3D}">
      <dgm:prSet/>
      <dgm:spPr/>
      <dgm:t>
        <a:bodyPr/>
        <a:lstStyle/>
        <a:p>
          <a:endParaRPr lang="en-US"/>
        </a:p>
      </dgm:t>
    </dgm:pt>
    <dgm:pt modelId="{8A1291E5-2BEB-2143-997A-BA131AB3893B}" type="sibTrans" cxnId="{D88F16D5-7F62-DF4C-A0F0-F3F9DB0E1F3D}">
      <dgm:prSet/>
      <dgm:spPr/>
      <dgm:t>
        <a:bodyPr/>
        <a:lstStyle/>
        <a:p>
          <a:endParaRPr lang="en-US"/>
        </a:p>
      </dgm:t>
    </dgm:pt>
    <dgm:pt modelId="{FD34DCB7-0435-2444-8A46-AB742ED8855F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bg1"/>
              </a:solidFill>
              <a:latin typeface="+mn-lt"/>
              <a:ea typeface="+mn-ea"/>
              <a:cs typeface="+mn-cs"/>
            </a:rPr>
            <a:t>Saturday</a:t>
          </a:r>
        </a:p>
      </dgm:t>
    </dgm:pt>
    <dgm:pt modelId="{B9FE902A-4E3B-A241-85EB-245329D22F55}" type="parTrans" cxnId="{16536291-58E4-914A-A954-990A2B1EE61D}">
      <dgm:prSet/>
      <dgm:spPr/>
      <dgm:t>
        <a:bodyPr/>
        <a:lstStyle/>
        <a:p>
          <a:endParaRPr lang="en-US"/>
        </a:p>
      </dgm:t>
    </dgm:pt>
    <dgm:pt modelId="{03909780-C666-C148-9393-C887B5CE0D96}" type="sibTrans" cxnId="{16536291-58E4-914A-A954-990A2B1EE61D}">
      <dgm:prSet/>
      <dgm:spPr/>
      <dgm:t>
        <a:bodyPr/>
        <a:lstStyle/>
        <a:p>
          <a:endParaRPr lang="en-US"/>
        </a:p>
      </dgm:t>
    </dgm:pt>
    <dgm:pt modelId="{CF78E65D-A2A2-534D-8737-D3E497831BF9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latin typeface="+mn-lt"/>
              <a:ea typeface="+mn-ea"/>
              <a:cs typeface="+mn-cs"/>
            </a:rPr>
            <a:t>Running the Game and Campaign</a:t>
          </a:r>
        </a:p>
      </dgm:t>
    </dgm:pt>
    <dgm:pt modelId="{C10AA151-7BD6-E14D-A332-A56DE70092EA}" type="parTrans" cxnId="{B8FA96F3-569F-9D42-8148-92F4C3FBC665}">
      <dgm:prSet/>
      <dgm:spPr/>
      <dgm:t>
        <a:bodyPr/>
        <a:lstStyle/>
        <a:p>
          <a:endParaRPr lang="en-US"/>
        </a:p>
      </dgm:t>
    </dgm:pt>
    <dgm:pt modelId="{BD1AF18B-D3A4-7E49-AFCD-B29A47AAB276}" type="sibTrans" cxnId="{B8FA96F3-569F-9D42-8148-92F4C3FBC665}">
      <dgm:prSet/>
      <dgm:spPr/>
      <dgm:t>
        <a:bodyPr/>
        <a:lstStyle/>
        <a:p>
          <a:endParaRPr lang="en-US"/>
        </a:p>
      </dgm:t>
    </dgm:pt>
    <dgm:pt modelId="{367C2468-DEDF-E342-A41E-4E9AC025AB21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bg1"/>
              </a:solidFill>
              <a:latin typeface="+mn-lt"/>
              <a:ea typeface="+mn-ea"/>
              <a:cs typeface="+mn-cs"/>
            </a:rPr>
            <a:t>Sunday</a:t>
          </a:r>
        </a:p>
      </dgm:t>
    </dgm:pt>
    <dgm:pt modelId="{30B1D467-7255-1D4C-BEA8-E6DC82B15C23}" type="parTrans" cxnId="{848BDA50-6CEF-4745-8ED7-B31B6CFEED71}">
      <dgm:prSet/>
      <dgm:spPr/>
      <dgm:t>
        <a:bodyPr/>
        <a:lstStyle/>
        <a:p>
          <a:endParaRPr lang="en-US"/>
        </a:p>
      </dgm:t>
    </dgm:pt>
    <dgm:pt modelId="{6E4B3B82-F7CC-6A4F-937D-506461C69918}" type="sibTrans" cxnId="{848BDA50-6CEF-4745-8ED7-B31B6CFEED71}">
      <dgm:prSet/>
      <dgm:spPr/>
      <dgm:t>
        <a:bodyPr/>
        <a:lstStyle/>
        <a:p>
          <a:endParaRPr lang="en-US"/>
        </a:p>
      </dgm:t>
    </dgm:pt>
    <dgm:pt modelId="{F730BEC6-0A35-CF4E-AA01-84ABC1E1B8DC}">
      <dgm:prSet/>
      <dgm:spPr/>
      <dgm:t>
        <a:bodyPr/>
        <a:lstStyle/>
        <a:p>
          <a:r>
            <a:rPr lang="en-US" u="sng" dirty="0">
              <a:solidFill>
                <a:schemeClr val="bg1"/>
              </a:solidFill>
              <a:latin typeface="+mn-lt"/>
              <a:ea typeface="+mn-ea"/>
              <a:cs typeface="+mn-cs"/>
            </a:rPr>
            <a:t>Using Online Tools to Play D&amp;D</a:t>
          </a:r>
        </a:p>
      </dgm:t>
    </dgm:pt>
    <dgm:pt modelId="{B7D60BB5-63A5-F047-9A73-2CC657FF9974}" type="parTrans" cxnId="{953CB84D-855E-6C42-9EEE-5FD98A5F7B6F}">
      <dgm:prSet/>
      <dgm:spPr/>
      <dgm:t>
        <a:bodyPr/>
        <a:lstStyle/>
        <a:p>
          <a:endParaRPr lang="en-US"/>
        </a:p>
      </dgm:t>
    </dgm:pt>
    <dgm:pt modelId="{D7016092-2457-EE45-933C-1D1DFD479EB2}" type="sibTrans" cxnId="{953CB84D-855E-6C42-9EEE-5FD98A5F7B6F}">
      <dgm:prSet/>
      <dgm:spPr/>
      <dgm:t>
        <a:bodyPr/>
        <a:lstStyle/>
        <a:p>
          <a:endParaRPr lang="en-US"/>
        </a:p>
      </dgm:t>
    </dgm:pt>
    <dgm:pt modelId="{24857067-8A0E-5A45-B79F-08E1335ADE97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bg1"/>
              </a:solidFill>
              <a:latin typeface="+mn-lt"/>
              <a:ea typeface="+mn-ea"/>
              <a:cs typeface="+mn-cs"/>
            </a:rPr>
            <a:t>Sunday</a:t>
          </a:r>
        </a:p>
      </dgm:t>
    </dgm:pt>
    <dgm:pt modelId="{D4C5DDB6-D450-7840-8CC3-463DA8CB1930}" type="parTrans" cxnId="{C34A7811-BE35-4647-9837-5AC8F920A07A}">
      <dgm:prSet/>
      <dgm:spPr/>
      <dgm:t>
        <a:bodyPr/>
        <a:lstStyle/>
        <a:p>
          <a:endParaRPr lang="en-US"/>
        </a:p>
      </dgm:t>
    </dgm:pt>
    <dgm:pt modelId="{162E213A-7571-1448-94B6-DA52AC56079A}" type="sibTrans" cxnId="{C34A7811-BE35-4647-9837-5AC8F920A07A}">
      <dgm:prSet/>
      <dgm:spPr/>
      <dgm:t>
        <a:bodyPr/>
        <a:lstStyle/>
        <a:p>
          <a:endParaRPr lang="en-US"/>
        </a:p>
      </dgm:t>
    </dgm:pt>
    <dgm:pt modelId="{C00699DF-02BE-7847-AED5-C16AD5E92E0F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bg1"/>
              </a:solidFill>
              <a:latin typeface="+mn-lt"/>
              <a:ea typeface="+mn-ea"/>
              <a:cs typeface="+mn-cs"/>
            </a:rPr>
            <a:t>7:30pm</a:t>
          </a:r>
        </a:p>
      </dgm:t>
    </dgm:pt>
    <dgm:pt modelId="{DB0C6D0A-A708-5B4E-9938-A17FA0B7BDAF}" type="parTrans" cxnId="{A85C8BA1-4179-B948-A8BF-584131FC07C8}">
      <dgm:prSet/>
      <dgm:spPr/>
      <dgm:t>
        <a:bodyPr/>
        <a:lstStyle/>
        <a:p>
          <a:endParaRPr lang="en-US"/>
        </a:p>
      </dgm:t>
    </dgm:pt>
    <dgm:pt modelId="{77D52925-E130-814D-998C-AAA2532CBFF6}" type="sibTrans" cxnId="{A85C8BA1-4179-B948-A8BF-584131FC07C8}">
      <dgm:prSet/>
      <dgm:spPr/>
      <dgm:t>
        <a:bodyPr/>
        <a:lstStyle/>
        <a:p>
          <a:endParaRPr lang="en-US"/>
        </a:p>
      </dgm:t>
    </dgm:pt>
    <dgm:pt modelId="{5599C4D8-1A9B-984C-A0B4-14555819D007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bg1"/>
              </a:solidFill>
              <a:latin typeface="+mn-lt"/>
              <a:ea typeface="+mn-ea"/>
              <a:cs typeface="+mn-cs"/>
            </a:rPr>
            <a:t>11:30 am</a:t>
          </a:r>
        </a:p>
      </dgm:t>
    </dgm:pt>
    <dgm:pt modelId="{4E122EC4-4D5F-204F-A31F-11FC1C2089B8}" type="parTrans" cxnId="{A5865091-E0D4-AA47-AC65-C031D4A6E65B}">
      <dgm:prSet/>
      <dgm:spPr/>
      <dgm:t>
        <a:bodyPr/>
        <a:lstStyle/>
        <a:p>
          <a:endParaRPr lang="en-US"/>
        </a:p>
      </dgm:t>
    </dgm:pt>
    <dgm:pt modelId="{4453D358-FF6C-414E-BD6A-5A547D873220}" type="sibTrans" cxnId="{A5865091-E0D4-AA47-AC65-C031D4A6E65B}">
      <dgm:prSet/>
      <dgm:spPr/>
      <dgm:t>
        <a:bodyPr/>
        <a:lstStyle/>
        <a:p>
          <a:endParaRPr lang="en-US"/>
        </a:p>
      </dgm:t>
    </dgm:pt>
    <dgm:pt modelId="{D630F645-D739-DC4C-A737-A946BA850C23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bg1"/>
              </a:solidFill>
              <a:latin typeface="+mn-lt"/>
              <a:ea typeface="+mn-ea"/>
              <a:cs typeface="+mn-cs"/>
            </a:rPr>
            <a:t>1:30 pm</a:t>
          </a:r>
        </a:p>
      </dgm:t>
    </dgm:pt>
    <dgm:pt modelId="{26BD279A-88CC-B74B-B409-A5A2BFE6F5C8}" type="parTrans" cxnId="{0FC8A073-835C-6D4E-BC46-FBCCEC546149}">
      <dgm:prSet/>
      <dgm:spPr/>
      <dgm:t>
        <a:bodyPr/>
        <a:lstStyle/>
        <a:p>
          <a:endParaRPr lang="en-US"/>
        </a:p>
      </dgm:t>
    </dgm:pt>
    <dgm:pt modelId="{5A9DC2D7-B2BA-E94C-A0FE-AA4C1DEFA46D}" type="sibTrans" cxnId="{0FC8A073-835C-6D4E-BC46-FBCCEC546149}">
      <dgm:prSet/>
      <dgm:spPr/>
      <dgm:t>
        <a:bodyPr/>
        <a:lstStyle/>
        <a:p>
          <a:endParaRPr lang="en-US"/>
        </a:p>
      </dgm:t>
    </dgm:pt>
    <dgm:pt modelId="{60AC46D7-E05B-C044-BDA8-BAB78F2FF951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bg1"/>
              </a:solidFill>
              <a:latin typeface="+mn-lt"/>
              <a:ea typeface="+mn-ea"/>
              <a:cs typeface="+mn-cs"/>
            </a:rPr>
            <a:t>12:30 pm</a:t>
          </a:r>
        </a:p>
      </dgm:t>
    </dgm:pt>
    <dgm:pt modelId="{32A4B3C9-FCFA-B947-88B2-215F6F32B5A1}" type="parTrans" cxnId="{694BC794-DB4F-D248-9ACA-07F4E2FDDDEB}">
      <dgm:prSet/>
      <dgm:spPr/>
      <dgm:t>
        <a:bodyPr/>
        <a:lstStyle/>
        <a:p>
          <a:endParaRPr lang="en-US"/>
        </a:p>
      </dgm:t>
    </dgm:pt>
    <dgm:pt modelId="{537C4F4D-A116-4843-A615-5A7CAFC1B0AC}" type="sibTrans" cxnId="{694BC794-DB4F-D248-9ACA-07F4E2FDDDEB}">
      <dgm:prSet/>
      <dgm:spPr/>
      <dgm:t>
        <a:bodyPr/>
        <a:lstStyle/>
        <a:p>
          <a:endParaRPr lang="en-US"/>
        </a:p>
      </dgm:t>
    </dgm:pt>
    <dgm:pt modelId="{2A906F23-3572-5843-AFA0-E0FAAE3CAF7E}">
      <dgm:prSet/>
      <dgm:spPr/>
      <dgm:t>
        <a:bodyPr/>
        <a:lstStyle/>
        <a:p>
          <a:pPr algn="ctr">
            <a:buNone/>
          </a:pPr>
          <a:r>
            <a:rPr lang="en-US" dirty="0">
              <a:solidFill>
                <a:schemeClr val="bg1"/>
              </a:solidFill>
              <a:latin typeface="+mn-lt"/>
              <a:ea typeface="+mn-ea"/>
              <a:cs typeface="+mn-cs"/>
            </a:rPr>
            <a:t>2:30 pm</a:t>
          </a:r>
        </a:p>
      </dgm:t>
    </dgm:pt>
    <dgm:pt modelId="{572DFE35-1D8B-C142-8631-56568A86283B}" type="parTrans" cxnId="{68CD35DB-6F62-DB47-B634-9C8DD76F09B5}">
      <dgm:prSet/>
      <dgm:spPr/>
      <dgm:t>
        <a:bodyPr/>
        <a:lstStyle/>
        <a:p>
          <a:endParaRPr lang="en-US"/>
        </a:p>
      </dgm:t>
    </dgm:pt>
    <dgm:pt modelId="{B8029D32-F224-9D40-9DB4-4A5EE172A90B}" type="sibTrans" cxnId="{68CD35DB-6F62-DB47-B634-9C8DD76F09B5}">
      <dgm:prSet/>
      <dgm:spPr/>
      <dgm:t>
        <a:bodyPr/>
        <a:lstStyle/>
        <a:p>
          <a:endParaRPr lang="en-US"/>
        </a:p>
      </dgm:t>
    </dgm:pt>
    <dgm:pt modelId="{FC485D0D-D92D-B948-843A-686CC4E40FB3}" type="pres">
      <dgm:prSet presAssocID="{D8A80476-8F90-444A-BF37-D5C2819BBF11}" presName="Name0" presStyleCnt="0">
        <dgm:presLayoutVars>
          <dgm:dir/>
          <dgm:animLvl val="lvl"/>
          <dgm:resizeHandles val="exact"/>
        </dgm:presLayoutVars>
      </dgm:prSet>
      <dgm:spPr/>
    </dgm:pt>
    <dgm:pt modelId="{744FD10B-29ED-A440-96AC-E92F019BDD21}" type="pres">
      <dgm:prSet presAssocID="{D5208CC8-CCF3-1743-8F6D-C58C342FA301}" presName="composite" presStyleCnt="0"/>
      <dgm:spPr/>
    </dgm:pt>
    <dgm:pt modelId="{59B1004C-5B17-0A4A-A179-B32CF622E556}" type="pres">
      <dgm:prSet presAssocID="{D5208CC8-CCF3-1743-8F6D-C58C342FA301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55BDB36F-0673-FC49-8845-C2B120A35F2F}" type="pres">
      <dgm:prSet presAssocID="{D5208CC8-CCF3-1743-8F6D-C58C342FA301}" presName="desTx" presStyleLbl="alignAccFollowNode1" presStyleIdx="0" presStyleCnt="5">
        <dgm:presLayoutVars>
          <dgm:bulletEnabled val="1"/>
        </dgm:presLayoutVars>
      </dgm:prSet>
      <dgm:spPr/>
    </dgm:pt>
    <dgm:pt modelId="{7BBEE2B6-7515-A94B-B5E7-3CE921BE2B13}" type="pres">
      <dgm:prSet presAssocID="{E2D768BB-32AD-684D-89A3-ECDEFACE576C}" presName="space" presStyleCnt="0"/>
      <dgm:spPr/>
    </dgm:pt>
    <dgm:pt modelId="{1EEBE5D0-706B-8842-8B8B-8487291E5722}" type="pres">
      <dgm:prSet presAssocID="{8C48F4BC-2CE5-4841-835D-00634ADDA491}" presName="composite" presStyleCnt="0"/>
      <dgm:spPr/>
    </dgm:pt>
    <dgm:pt modelId="{0B5B78C4-4AB3-7249-BD1C-978EED9E5644}" type="pres">
      <dgm:prSet presAssocID="{8C48F4BC-2CE5-4841-835D-00634ADDA491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48A8CBDB-E2E0-624E-B43F-0830C3B47AE4}" type="pres">
      <dgm:prSet presAssocID="{8C48F4BC-2CE5-4841-835D-00634ADDA491}" presName="desTx" presStyleLbl="alignAccFollowNode1" presStyleIdx="1" presStyleCnt="5">
        <dgm:presLayoutVars>
          <dgm:bulletEnabled val="1"/>
        </dgm:presLayoutVars>
      </dgm:prSet>
      <dgm:spPr/>
    </dgm:pt>
    <dgm:pt modelId="{7B9D95B0-77DA-5645-95A8-636EC8D894E8}" type="pres">
      <dgm:prSet presAssocID="{99234809-82E8-564E-A870-29D3D79C8ACE}" presName="space" presStyleCnt="0"/>
      <dgm:spPr/>
    </dgm:pt>
    <dgm:pt modelId="{BB59D7C3-CF66-8849-8381-67CAAE0B5655}" type="pres">
      <dgm:prSet presAssocID="{A6BBF40C-773B-E147-B519-3C72C4425841}" presName="composite" presStyleCnt="0"/>
      <dgm:spPr/>
    </dgm:pt>
    <dgm:pt modelId="{F8D2E22C-C2E3-8247-82DB-2C68F02DF21E}" type="pres">
      <dgm:prSet presAssocID="{A6BBF40C-773B-E147-B519-3C72C4425841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8AE004F6-D1B7-C24C-A331-7A667BEBC621}" type="pres">
      <dgm:prSet presAssocID="{A6BBF40C-773B-E147-B519-3C72C4425841}" presName="desTx" presStyleLbl="alignAccFollowNode1" presStyleIdx="2" presStyleCnt="5">
        <dgm:presLayoutVars>
          <dgm:bulletEnabled val="1"/>
        </dgm:presLayoutVars>
      </dgm:prSet>
      <dgm:spPr/>
    </dgm:pt>
    <dgm:pt modelId="{4441CED5-249A-4F4E-BB97-6DFF3CCCFFB3}" type="pres">
      <dgm:prSet presAssocID="{8A1291E5-2BEB-2143-997A-BA131AB3893B}" presName="space" presStyleCnt="0"/>
      <dgm:spPr/>
    </dgm:pt>
    <dgm:pt modelId="{043B8EE2-279B-B74C-89D5-AC5ABF959418}" type="pres">
      <dgm:prSet presAssocID="{CF78E65D-A2A2-534D-8737-D3E497831BF9}" presName="composite" presStyleCnt="0"/>
      <dgm:spPr/>
    </dgm:pt>
    <dgm:pt modelId="{CAE0B5D5-73F8-5A4D-A844-049873B9C6CA}" type="pres">
      <dgm:prSet presAssocID="{CF78E65D-A2A2-534D-8737-D3E497831BF9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AA1828D9-F14E-5344-923F-1178CC05478C}" type="pres">
      <dgm:prSet presAssocID="{CF78E65D-A2A2-534D-8737-D3E497831BF9}" presName="desTx" presStyleLbl="alignAccFollowNode1" presStyleIdx="3" presStyleCnt="5">
        <dgm:presLayoutVars>
          <dgm:bulletEnabled val="1"/>
        </dgm:presLayoutVars>
      </dgm:prSet>
      <dgm:spPr/>
    </dgm:pt>
    <dgm:pt modelId="{F05645B1-BCCC-D44E-A7E6-302B77983D90}" type="pres">
      <dgm:prSet presAssocID="{BD1AF18B-D3A4-7E49-AFCD-B29A47AAB276}" presName="space" presStyleCnt="0"/>
      <dgm:spPr/>
    </dgm:pt>
    <dgm:pt modelId="{B6215389-A343-D14C-A69D-B2BE14903870}" type="pres">
      <dgm:prSet presAssocID="{F730BEC6-0A35-CF4E-AA01-84ABC1E1B8DC}" presName="composite" presStyleCnt="0"/>
      <dgm:spPr/>
    </dgm:pt>
    <dgm:pt modelId="{AD0007AE-6AB0-DE4C-A3B0-5FCFF34CA595}" type="pres">
      <dgm:prSet presAssocID="{F730BEC6-0A35-CF4E-AA01-84ABC1E1B8D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7FDAD9E1-42D6-1F44-9E60-47FE83BEFF59}" type="pres">
      <dgm:prSet presAssocID="{F730BEC6-0A35-CF4E-AA01-84ABC1E1B8DC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5A984E08-AC4A-5348-8BFA-BCC5519969B0}" type="presOf" srcId="{367C2468-DEDF-E342-A41E-4E9AC025AB21}" destId="{AA1828D9-F14E-5344-923F-1178CC05478C}" srcOrd="0" destOrd="0" presId="urn:microsoft.com/office/officeart/2005/8/layout/hList1"/>
    <dgm:cxn modelId="{8DAD4D10-FDBA-5040-B1EC-66AE8A83B625}" type="presOf" srcId="{5599C4D8-1A9B-984C-A0B4-14555819D007}" destId="{48A8CBDB-E2E0-624E-B43F-0830C3B47AE4}" srcOrd="0" destOrd="1" presId="urn:microsoft.com/office/officeart/2005/8/layout/hList1"/>
    <dgm:cxn modelId="{C34A7811-BE35-4647-9837-5AC8F920A07A}" srcId="{F730BEC6-0A35-CF4E-AA01-84ABC1E1B8DC}" destId="{24857067-8A0E-5A45-B79F-08E1335ADE97}" srcOrd="0" destOrd="0" parTransId="{D4C5DDB6-D450-7840-8CC3-463DA8CB1930}" sibTransId="{162E213A-7571-1448-94B6-DA52AC56079A}"/>
    <dgm:cxn modelId="{C898A641-DE9A-644F-92B2-3658146C110E}" type="presOf" srcId="{A6BBF40C-773B-E147-B519-3C72C4425841}" destId="{F8D2E22C-C2E3-8247-82DB-2C68F02DF21E}" srcOrd="0" destOrd="0" presId="urn:microsoft.com/office/officeart/2005/8/layout/hList1"/>
    <dgm:cxn modelId="{98120B42-FF21-B54D-B3C6-E1699A502239}" type="presOf" srcId="{CF78E65D-A2A2-534D-8737-D3E497831BF9}" destId="{CAE0B5D5-73F8-5A4D-A844-049873B9C6CA}" srcOrd="0" destOrd="0" presId="urn:microsoft.com/office/officeart/2005/8/layout/hList1"/>
    <dgm:cxn modelId="{953CB84D-855E-6C42-9EEE-5FD98A5F7B6F}" srcId="{D8A80476-8F90-444A-BF37-D5C2819BBF11}" destId="{F730BEC6-0A35-CF4E-AA01-84ABC1E1B8DC}" srcOrd="4" destOrd="0" parTransId="{B7D60BB5-63A5-F047-9A73-2CC657FF9974}" sibTransId="{D7016092-2457-EE45-933C-1D1DFD479EB2}"/>
    <dgm:cxn modelId="{848BDA50-6CEF-4745-8ED7-B31B6CFEED71}" srcId="{CF78E65D-A2A2-534D-8737-D3E497831BF9}" destId="{367C2468-DEDF-E342-A41E-4E9AC025AB21}" srcOrd="0" destOrd="0" parTransId="{30B1D467-7255-1D4C-BEA8-E6DC82B15C23}" sibTransId="{6E4B3B82-F7CC-6A4F-937D-506461C69918}"/>
    <dgm:cxn modelId="{B67BE859-D170-EE41-B3DF-2762660C9467}" srcId="{D8A80476-8F90-444A-BF37-D5C2819BBF11}" destId="{D5208CC8-CCF3-1743-8F6D-C58C342FA301}" srcOrd="0" destOrd="0" parTransId="{51FDCF52-07BC-1347-8DFA-D4DD4578FFE3}" sibTransId="{E2D768BB-32AD-684D-89A3-ECDEFACE576C}"/>
    <dgm:cxn modelId="{D17AC95F-8BA7-4D45-B6B3-1E1799CA7C81}" srcId="{8C48F4BC-2CE5-4841-835D-00634ADDA491}" destId="{7A05B9F8-F7C3-8945-A0FB-1C7C24ED82C0}" srcOrd="0" destOrd="0" parTransId="{7C6B8AC8-834B-634D-9E25-56E08ED429C2}" sibTransId="{659AA64B-83E8-1D4D-8E78-B341E8390324}"/>
    <dgm:cxn modelId="{1CEFFE67-7913-3044-BDBC-F07BF426B1C4}" type="presOf" srcId="{D8A80476-8F90-444A-BF37-D5C2819BBF11}" destId="{FC485D0D-D92D-B948-843A-686CC4E40FB3}" srcOrd="0" destOrd="0" presId="urn:microsoft.com/office/officeart/2005/8/layout/hList1"/>
    <dgm:cxn modelId="{63A87269-788E-624D-9E4A-626E321FEB8A}" srcId="{D5208CC8-CCF3-1743-8F6D-C58C342FA301}" destId="{C6F49952-2BEB-DF4A-9BCF-1838A9B66809}" srcOrd="0" destOrd="0" parTransId="{D9797401-B0BE-5047-B6FF-56ECDE15F8F9}" sibTransId="{3D410DFB-E746-5043-A09A-A402AF0D62AC}"/>
    <dgm:cxn modelId="{15C5A869-0BE4-A446-8F9A-3D13EB1846F8}" type="presOf" srcId="{C00699DF-02BE-7847-AED5-C16AD5E92E0F}" destId="{55BDB36F-0673-FC49-8845-C2B120A35F2F}" srcOrd="0" destOrd="1" presId="urn:microsoft.com/office/officeart/2005/8/layout/hList1"/>
    <dgm:cxn modelId="{4968E271-B16D-6F4F-AB70-82052B48C8DF}" type="presOf" srcId="{F730BEC6-0A35-CF4E-AA01-84ABC1E1B8DC}" destId="{AD0007AE-6AB0-DE4C-A3B0-5FCFF34CA595}" srcOrd="0" destOrd="0" presId="urn:microsoft.com/office/officeart/2005/8/layout/hList1"/>
    <dgm:cxn modelId="{53AA0472-33D2-EF46-912D-6E8B5426FAEF}" srcId="{D8A80476-8F90-444A-BF37-D5C2819BBF11}" destId="{8C48F4BC-2CE5-4841-835D-00634ADDA491}" srcOrd="1" destOrd="0" parTransId="{EFFC841E-2BBE-1F43-8F4E-208B77B1B74F}" sibTransId="{99234809-82E8-564E-A870-29D3D79C8ACE}"/>
    <dgm:cxn modelId="{0FC8A073-835C-6D4E-BC46-FBCCEC546149}" srcId="{A6BBF40C-773B-E147-B519-3C72C4425841}" destId="{D630F645-D739-DC4C-A737-A946BA850C23}" srcOrd="1" destOrd="0" parTransId="{26BD279A-88CC-B74B-B409-A5A2BFE6F5C8}" sibTransId="{5A9DC2D7-B2BA-E94C-A0FE-AA4C1DEFA46D}"/>
    <dgm:cxn modelId="{49FAEA81-88D0-5A4B-95DA-1355F4700142}" type="presOf" srcId="{2A906F23-3572-5843-AFA0-E0FAAE3CAF7E}" destId="{7FDAD9E1-42D6-1F44-9E60-47FE83BEFF59}" srcOrd="0" destOrd="1" presId="urn:microsoft.com/office/officeart/2005/8/layout/hList1"/>
    <dgm:cxn modelId="{A5865091-E0D4-AA47-AC65-C031D4A6E65B}" srcId="{8C48F4BC-2CE5-4841-835D-00634ADDA491}" destId="{5599C4D8-1A9B-984C-A0B4-14555819D007}" srcOrd="1" destOrd="0" parTransId="{4E122EC4-4D5F-204F-A31F-11FC1C2089B8}" sibTransId="{4453D358-FF6C-414E-BD6A-5A547D873220}"/>
    <dgm:cxn modelId="{16536291-58E4-914A-A954-990A2B1EE61D}" srcId="{A6BBF40C-773B-E147-B519-3C72C4425841}" destId="{FD34DCB7-0435-2444-8A46-AB742ED8855F}" srcOrd="0" destOrd="0" parTransId="{B9FE902A-4E3B-A241-85EB-245329D22F55}" sibTransId="{03909780-C666-C148-9393-C887B5CE0D96}"/>
    <dgm:cxn modelId="{694BC794-DB4F-D248-9ACA-07F4E2FDDDEB}" srcId="{CF78E65D-A2A2-534D-8737-D3E497831BF9}" destId="{60AC46D7-E05B-C044-BDA8-BAB78F2FF951}" srcOrd="1" destOrd="0" parTransId="{32A4B3C9-FCFA-B947-88B2-215F6F32B5A1}" sibTransId="{537C4F4D-A116-4843-A615-5A7CAFC1B0AC}"/>
    <dgm:cxn modelId="{A85C8BA1-4179-B948-A8BF-584131FC07C8}" srcId="{D5208CC8-CCF3-1743-8F6D-C58C342FA301}" destId="{C00699DF-02BE-7847-AED5-C16AD5E92E0F}" srcOrd="1" destOrd="0" parTransId="{DB0C6D0A-A708-5B4E-9938-A17FA0B7BDAF}" sibTransId="{77D52925-E130-814D-998C-AAA2532CBFF6}"/>
    <dgm:cxn modelId="{A31185AE-C791-144D-BD6F-C56072F91E13}" type="presOf" srcId="{8C48F4BC-2CE5-4841-835D-00634ADDA491}" destId="{0B5B78C4-4AB3-7249-BD1C-978EED9E5644}" srcOrd="0" destOrd="0" presId="urn:microsoft.com/office/officeart/2005/8/layout/hList1"/>
    <dgm:cxn modelId="{E9AAE0BD-9254-4149-B3F1-848741E69B88}" type="presOf" srcId="{7A05B9F8-F7C3-8945-A0FB-1C7C24ED82C0}" destId="{48A8CBDB-E2E0-624E-B43F-0830C3B47AE4}" srcOrd="0" destOrd="0" presId="urn:microsoft.com/office/officeart/2005/8/layout/hList1"/>
    <dgm:cxn modelId="{00F649C3-A9C6-9541-96D0-841C60DA7BC4}" type="presOf" srcId="{D630F645-D739-DC4C-A737-A946BA850C23}" destId="{8AE004F6-D1B7-C24C-A331-7A667BEBC621}" srcOrd="0" destOrd="1" presId="urn:microsoft.com/office/officeart/2005/8/layout/hList1"/>
    <dgm:cxn modelId="{928819C8-9D9A-3840-B964-8D021003A234}" type="presOf" srcId="{FD34DCB7-0435-2444-8A46-AB742ED8855F}" destId="{8AE004F6-D1B7-C24C-A331-7A667BEBC621}" srcOrd="0" destOrd="0" presId="urn:microsoft.com/office/officeart/2005/8/layout/hList1"/>
    <dgm:cxn modelId="{D88F16D5-7F62-DF4C-A0F0-F3F9DB0E1F3D}" srcId="{D8A80476-8F90-444A-BF37-D5C2819BBF11}" destId="{A6BBF40C-773B-E147-B519-3C72C4425841}" srcOrd="2" destOrd="0" parTransId="{C082A9E1-B0AF-2D46-8BA5-E9280AAE5372}" sibTransId="{8A1291E5-2BEB-2143-997A-BA131AB3893B}"/>
    <dgm:cxn modelId="{68CD35DB-6F62-DB47-B634-9C8DD76F09B5}" srcId="{F730BEC6-0A35-CF4E-AA01-84ABC1E1B8DC}" destId="{2A906F23-3572-5843-AFA0-E0FAAE3CAF7E}" srcOrd="1" destOrd="0" parTransId="{572DFE35-1D8B-C142-8631-56568A86283B}" sibTransId="{B8029D32-F224-9D40-9DB4-4A5EE172A90B}"/>
    <dgm:cxn modelId="{4B585DE8-33B4-AE44-BE22-2C95E2E9C4B7}" type="presOf" srcId="{24857067-8A0E-5A45-B79F-08E1335ADE97}" destId="{7FDAD9E1-42D6-1F44-9E60-47FE83BEFF59}" srcOrd="0" destOrd="0" presId="urn:microsoft.com/office/officeart/2005/8/layout/hList1"/>
    <dgm:cxn modelId="{1AA276F0-9A87-FE4F-BFAC-A80A1655D583}" type="presOf" srcId="{C6F49952-2BEB-DF4A-9BCF-1838A9B66809}" destId="{55BDB36F-0673-FC49-8845-C2B120A35F2F}" srcOrd="0" destOrd="0" presId="urn:microsoft.com/office/officeart/2005/8/layout/hList1"/>
    <dgm:cxn modelId="{B8FA96F3-569F-9D42-8148-92F4C3FBC665}" srcId="{D8A80476-8F90-444A-BF37-D5C2819BBF11}" destId="{CF78E65D-A2A2-534D-8737-D3E497831BF9}" srcOrd="3" destOrd="0" parTransId="{C10AA151-7BD6-E14D-A332-A56DE70092EA}" sibTransId="{BD1AF18B-D3A4-7E49-AFCD-B29A47AAB276}"/>
    <dgm:cxn modelId="{99B54DF4-BCCF-8246-9977-741B092E7E13}" type="presOf" srcId="{D5208CC8-CCF3-1743-8F6D-C58C342FA301}" destId="{59B1004C-5B17-0A4A-A179-B32CF622E556}" srcOrd="0" destOrd="0" presId="urn:microsoft.com/office/officeart/2005/8/layout/hList1"/>
    <dgm:cxn modelId="{AF66D6F4-BF46-A948-B2AF-B36038998C38}" type="presOf" srcId="{60AC46D7-E05B-C044-BDA8-BAB78F2FF951}" destId="{AA1828D9-F14E-5344-923F-1178CC05478C}" srcOrd="0" destOrd="1" presId="urn:microsoft.com/office/officeart/2005/8/layout/hList1"/>
    <dgm:cxn modelId="{AA23C12A-CED5-7849-867A-440AF33BCF8D}" type="presParOf" srcId="{FC485D0D-D92D-B948-843A-686CC4E40FB3}" destId="{744FD10B-29ED-A440-96AC-E92F019BDD21}" srcOrd="0" destOrd="0" presId="urn:microsoft.com/office/officeart/2005/8/layout/hList1"/>
    <dgm:cxn modelId="{1EC0D820-F905-2F44-A935-92913B2FF235}" type="presParOf" srcId="{744FD10B-29ED-A440-96AC-E92F019BDD21}" destId="{59B1004C-5B17-0A4A-A179-B32CF622E556}" srcOrd="0" destOrd="0" presId="urn:microsoft.com/office/officeart/2005/8/layout/hList1"/>
    <dgm:cxn modelId="{FE4EC226-8A3A-994D-BE5A-D42B72B53104}" type="presParOf" srcId="{744FD10B-29ED-A440-96AC-E92F019BDD21}" destId="{55BDB36F-0673-FC49-8845-C2B120A35F2F}" srcOrd="1" destOrd="0" presId="urn:microsoft.com/office/officeart/2005/8/layout/hList1"/>
    <dgm:cxn modelId="{2AB1DA13-9BBF-B94A-8B2B-7B017BF62C3F}" type="presParOf" srcId="{FC485D0D-D92D-B948-843A-686CC4E40FB3}" destId="{7BBEE2B6-7515-A94B-B5E7-3CE921BE2B13}" srcOrd="1" destOrd="0" presId="urn:microsoft.com/office/officeart/2005/8/layout/hList1"/>
    <dgm:cxn modelId="{A637A64F-DAFF-D94A-B204-61F201EC3EBA}" type="presParOf" srcId="{FC485D0D-D92D-B948-843A-686CC4E40FB3}" destId="{1EEBE5D0-706B-8842-8B8B-8487291E5722}" srcOrd="2" destOrd="0" presId="urn:microsoft.com/office/officeart/2005/8/layout/hList1"/>
    <dgm:cxn modelId="{80033456-7E60-8C44-BEE7-50E08C9C7758}" type="presParOf" srcId="{1EEBE5D0-706B-8842-8B8B-8487291E5722}" destId="{0B5B78C4-4AB3-7249-BD1C-978EED9E5644}" srcOrd="0" destOrd="0" presId="urn:microsoft.com/office/officeart/2005/8/layout/hList1"/>
    <dgm:cxn modelId="{4062E9B8-3FD5-A64B-A46E-8255065AA5F9}" type="presParOf" srcId="{1EEBE5D0-706B-8842-8B8B-8487291E5722}" destId="{48A8CBDB-E2E0-624E-B43F-0830C3B47AE4}" srcOrd="1" destOrd="0" presId="urn:microsoft.com/office/officeart/2005/8/layout/hList1"/>
    <dgm:cxn modelId="{A515D317-154A-A947-B74C-0F0ADD61EF7A}" type="presParOf" srcId="{FC485D0D-D92D-B948-843A-686CC4E40FB3}" destId="{7B9D95B0-77DA-5645-95A8-636EC8D894E8}" srcOrd="3" destOrd="0" presId="urn:microsoft.com/office/officeart/2005/8/layout/hList1"/>
    <dgm:cxn modelId="{8ED92E84-90B6-B841-80C0-C828AA65AC39}" type="presParOf" srcId="{FC485D0D-D92D-B948-843A-686CC4E40FB3}" destId="{BB59D7C3-CF66-8849-8381-67CAAE0B5655}" srcOrd="4" destOrd="0" presId="urn:microsoft.com/office/officeart/2005/8/layout/hList1"/>
    <dgm:cxn modelId="{6C82126C-BFF3-AE49-AB96-3A4A7714694D}" type="presParOf" srcId="{BB59D7C3-CF66-8849-8381-67CAAE0B5655}" destId="{F8D2E22C-C2E3-8247-82DB-2C68F02DF21E}" srcOrd="0" destOrd="0" presId="urn:microsoft.com/office/officeart/2005/8/layout/hList1"/>
    <dgm:cxn modelId="{66C7A159-5ECB-0045-91D4-6B7BB11533E4}" type="presParOf" srcId="{BB59D7C3-CF66-8849-8381-67CAAE0B5655}" destId="{8AE004F6-D1B7-C24C-A331-7A667BEBC621}" srcOrd="1" destOrd="0" presId="urn:microsoft.com/office/officeart/2005/8/layout/hList1"/>
    <dgm:cxn modelId="{DE8FBAE2-7FD2-564F-8555-A2C3143E34B1}" type="presParOf" srcId="{FC485D0D-D92D-B948-843A-686CC4E40FB3}" destId="{4441CED5-249A-4F4E-BB97-6DFF3CCCFFB3}" srcOrd="5" destOrd="0" presId="urn:microsoft.com/office/officeart/2005/8/layout/hList1"/>
    <dgm:cxn modelId="{30753B6E-4E8D-1043-8CB0-32DC2D2C27CD}" type="presParOf" srcId="{FC485D0D-D92D-B948-843A-686CC4E40FB3}" destId="{043B8EE2-279B-B74C-89D5-AC5ABF959418}" srcOrd="6" destOrd="0" presId="urn:microsoft.com/office/officeart/2005/8/layout/hList1"/>
    <dgm:cxn modelId="{31258340-0321-DC4C-9B9D-74E0A398AA1A}" type="presParOf" srcId="{043B8EE2-279B-B74C-89D5-AC5ABF959418}" destId="{CAE0B5D5-73F8-5A4D-A844-049873B9C6CA}" srcOrd="0" destOrd="0" presId="urn:microsoft.com/office/officeart/2005/8/layout/hList1"/>
    <dgm:cxn modelId="{58306C6A-9F34-FF42-BFAE-DD66709FDC02}" type="presParOf" srcId="{043B8EE2-279B-B74C-89D5-AC5ABF959418}" destId="{AA1828D9-F14E-5344-923F-1178CC05478C}" srcOrd="1" destOrd="0" presId="urn:microsoft.com/office/officeart/2005/8/layout/hList1"/>
    <dgm:cxn modelId="{1830B81E-0AC6-D74A-B096-83381F7919F9}" type="presParOf" srcId="{FC485D0D-D92D-B948-843A-686CC4E40FB3}" destId="{F05645B1-BCCC-D44E-A7E6-302B77983D90}" srcOrd="7" destOrd="0" presId="urn:microsoft.com/office/officeart/2005/8/layout/hList1"/>
    <dgm:cxn modelId="{E3871BA2-27B5-4B49-B651-1AC9DB769D83}" type="presParOf" srcId="{FC485D0D-D92D-B948-843A-686CC4E40FB3}" destId="{B6215389-A343-D14C-A69D-B2BE14903870}" srcOrd="8" destOrd="0" presId="urn:microsoft.com/office/officeart/2005/8/layout/hList1"/>
    <dgm:cxn modelId="{92479417-4581-254C-AB2C-00669F3E951C}" type="presParOf" srcId="{B6215389-A343-D14C-A69D-B2BE14903870}" destId="{AD0007AE-6AB0-DE4C-A3B0-5FCFF34CA595}" srcOrd="0" destOrd="0" presId="urn:microsoft.com/office/officeart/2005/8/layout/hList1"/>
    <dgm:cxn modelId="{C53317D9-651E-914C-83D5-5D3B7CF134FE}" type="presParOf" srcId="{B6215389-A343-D14C-A69D-B2BE14903870}" destId="{7FDAD9E1-42D6-1F44-9E60-47FE83BEFF59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40640-4545-4043-AF03-4D27AFDB560D}">
      <dsp:nvSpPr>
        <dsp:cNvPr id="0" name=""/>
        <dsp:cNvSpPr/>
      </dsp:nvSpPr>
      <dsp:spPr>
        <a:xfrm>
          <a:off x="2957" y="857178"/>
          <a:ext cx="2312788" cy="9251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Player</a:t>
          </a:r>
        </a:p>
      </dsp:txBody>
      <dsp:txXfrm>
        <a:off x="465515" y="857178"/>
        <a:ext cx="1387673" cy="925115"/>
      </dsp:txXfrm>
    </dsp:sp>
    <dsp:sp modelId="{0999E811-4B5C-5D44-8AC2-F0B5B5849B13}">
      <dsp:nvSpPr>
        <dsp:cNvPr id="0" name=""/>
        <dsp:cNvSpPr/>
      </dsp:nvSpPr>
      <dsp:spPr>
        <a:xfrm>
          <a:off x="2015083" y="935813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Role at the table (Player vs DM)</a:t>
          </a:r>
        </a:p>
      </dsp:txBody>
      <dsp:txXfrm>
        <a:off x="2399006" y="935813"/>
        <a:ext cx="1151769" cy="767845"/>
      </dsp:txXfrm>
    </dsp:sp>
    <dsp:sp modelId="{CC041B05-2A50-6B4E-9638-E31EACB7B35F}">
      <dsp:nvSpPr>
        <dsp:cNvPr id="0" name=""/>
        <dsp:cNvSpPr/>
      </dsp:nvSpPr>
      <dsp:spPr>
        <a:xfrm>
          <a:off x="3665952" y="935813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Phases of Play (Action/Bonus/Movement)</a:t>
          </a:r>
        </a:p>
      </dsp:txBody>
      <dsp:txXfrm>
        <a:off x="4049875" y="935813"/>
        <a:ext cx="1151769" cy="767845"/>
      </dsp:txXfrm>
    </dsp:sp>
    <dsp:sp modelId="{FE5F729F-EAB4-3A44-BF2B-EACDC9BBD89D}">
      <dsp:nvSpPr>
        <dsp:cNvPr id="0" name=""/>
        <dsp:cNvSpPr/>
      </dsp:nvSpPr>
      <dsp:spPr>
        <a:xfrm>
          <a:off x="5316820" y="935813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t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Play Style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600" kern="1200" dirty="0"/>
            <a:t>Melee/Range/Caster/Support</a:t>
          </a:r>
        </a:p>
      </dsp:txBody>
      <dsp:txXfrm>
        <a:off x="5700743" y="935813"/>
        <a:ext cx="1151769" cy="767845"/>
      </dsp:txXfrm>
    </dsp:sp>
    <dsp:sp modelId="{ADD9B798-0FB0-F448-9599-ECB02A1BA447}">
      <dsp:nvSpPr>
        <dsp:cNvPr id="0" name=""/>
        <dsp:cNvSpPr/>
      </dsp:nvSpPr>
      <dsp:spPr>
        <a:xfrm>
          <a:off x="6967689" y="935813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Game Style (Gritty Realism, Sarcasm, Humor, Heavy Combat, Political, Urban)</a:t>
          </a:r>
        </a:p>
      </dsp:txBody>
      <dsp:txXfrm>
        <a:off x="7351612" y="935813"/>
        <a:ext cx="1151769" cy="767845"/>
      </dsp:txXfrm>
    </dsp:sp>
    <dsp:sp modelId="{AAB7B973-F85C-824E-8292-D29437F5EC6E}">
      <dsp:nvSpPr>
        <dsp:cNvPr id="0" name=""/>
        <dsp:cNvSpPr/>
      </dsp:nvSpPr>
      <dsp:spPr>
        <a:xfrm>
          <a:off x="8618558" y="935813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Party Play vs Person Play</a:t>
          </a:r>
        </a:p>
      </dsp:txBody>
      <dsp:txXfrm>
        <a:off x="9002481" y="935813"/>
        <a:ext cx="1151769" cy="767845"/>
      </dsp:txXfrm>
    </dsp:sp>
    <dsp:sp modelId="{6C311438-8327-F441-A4CF-D926BBE57155}">
      <dsp:nvSpPr>
        <dsp:cNvPr id="0" name=""/>
        <dsp:cNvSpPr/>
      </dsp:nvSpPr>
      <dsp:spPr>
        <a:xfrm>
          <a:off x="2957" y="1911810"/>
          <a:ext cx="2312788" cy="9251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DM</a:t>
          </a:r>
        </a:p>
      </dsp:txBody>
      <dsp:txXfrm>
        <a:off x="465515" y="1911810"/>
        <a:ext cx="1387673" cy="925115"/>
      </dsp:txXfrm>
    </dsp:sp>
    <dsp:sp modelId="{FE31B794-C767-B541-B402-1CDDC24616F4}">
      <dsp:nvSpPr>
        <dsp:cNvPr id="0" name=""/>
        <dsp:cNvSpPr/>
      </dsp:nvSpPr>
      <dsp:spPr>
        <a:xfrm>
          <a:off x="2015083" y="1990445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8890" rIns="0" bIns="889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Job of the DM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Referee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 Narrator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Memory</a:t>
          </a:r>
        </a:p>
      </dsp:txBody>
      <dsp:txXfrm>
        <a:off x="2399006" y="1990445"/>
        <a:ext cx="1151769" cy="767845"/>
      </dsp:txXfrm>
    </dsp:sp>
    <dsp:sp modelId="{C27B374B-9B27-184A-ADCD-7FB80490B2F5}">
      <dsp:nvSpPr>
        <dsp:cNvPr id="0" name=""/>
        <dsp:cNvSpPr/>
      </dsp:nvSpPr>
      <dsp:spPr>
        <a:xfrm>
          <a:off x="3665952" y="1990445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Before the Table - How should it go</a:t>
          </a:r>
        </a:p>
      </dsp:txBody>
      <dsp:txXfrm>
        <a:off x="4049875" y="1990445"/>
        <a:ext cx="1151769" cy="767845"/>
      </dsp:txXfrm>
    </dsp:sp>
    <dsp:sp modelId="{8DCE8927-257A-F342-82B1-F2193F3DD57E}">
      <dsp:nvSpPr>
        <dsp:cNvPr id="0" name=""/>
        <dsp:cNvSpPr/>
      </dsp:nvSpPr>
      <dsp:spPr>
        <a:xfrm>
          <a:off x="5316820" y="1990445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At the Table - How is it going</a:t>
          </a:r>
        </a:p>
      </dsp:txBody>
      <dsp:txXfrm>
        <a:off x="5700743" y="1990445"/>
        <a:ext cx="1151769" cy="767845"/>
      </dsp:txXfrm>
    </dsp:sp>
    <dsp:sp modelId="{19F06029-C686-A94A-9F5C-EAFE0CC87BB4}">
      <dsp:nvSpPr>
        <dsp:cNvPr id="0" name=""/>
        <dsp:cNvSpPr/>
      </dsp:nvSpPr>
      <dsp:spPr>
        <a:xfrm>
          <a:off x="6967689" y="1990445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After the Table - How did it actually go</a:t>
          </a:r>
        </a:p>
      </dsp:txBody>
      <dsp:txXfrm>
        <a:off x="7351612" y="1990445"/>
        <a:ext cx="1151769" cy="767845"/>
      </dsp:txXfrm>
    </dsp:sp>
    <dsp:sp modelId="{AAA8E7D6-BFD1-DC4F-93D6-47B12F07B7D8}">
      <dsp:nvSpPr>
        <dsp:cNvPr id="0" name=""/>
        <dsp:cNvSpPr/>
      </dsp:nvSpPr>
      <dsp:spPr>
        <a:xfrm>
          <a:off x="8618558" y="1990445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Know your game - not just the monsters - but the players too</a:t>
          </a:r>
        </a:p>
      </dsp:txBody>
      <dsp:txXfrm>
        <a:off x="9002481" y="1990445"/>
        <a:ext cx="1151769" cy="767845"/>
      </dsp:txXfrm>
    </dsp:sp>
    <dsp:sp modelId="{3F753B4A-8383-0B49-9BE3-625EDAD95DBB}">
      <dsp:nvSpPr>
        <dsp:cNvPr id="0" name=""/>
        <dsp:cNvSpPr/>
      </dsp:nvSpPr>
      <dsp:spPr>
        <a:xfrm>
          <a:off x="2957" y="2966442"/>
          <a:ext cx="2312788" cy="9251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Running a Game</a:t>
          </a:r>
        </a:p>
      </dsp:txBody>
      <dsp:txXfrm>
        <a:off x="465515" y="2966442"/>
        <a:ext cx="1387673" cy="925115"/>
      </dsp:txXfrm>
    </dsp:sp>
    <dsp:sp modelId="{ADC3A4D5-4496-D849-8FAD-7D4004204604}">
      <dsp:nvSpPr>
        <dsp:cNvPr id="0" name=""/>
        <dsp:cNvSpPr/>
      </dsp:nvSpPr>
      <dsp:spPr>
        <a:xfrm>
          <a:off x="2015083" y="3045077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Session Zero</a:t>
          </a:r>
        </a:p>
      </dsp:txBody>
      <dsp:txXfrm>
        <a:off x="2399006" y="3045077"/>
        <a:ext cx="1151769" cy="767845"/>
      </dsp:txXfrm>
    </dsp:sp>
    <dsp:sp modelId="{566CA02C-5BE0-D443-8D76-C9EE7125A66C}">
      <dsp:nvSpPr>
        <dsp:cNvPr id="0" name=""/>
        <dsp:cNvSpPr/>
      </dsp:nvSpPr>
      <dsp:spPr>
        <a:xfrm>
          <a:off x="3665952" y="3045077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House Rules</a:t>
          </a:r>
        </a:p>
      </dsp:txBody>
      <dsp:txXfrm>
        <a:off x="4049875" y="3045077"/>
        <a:ext cx="1151769" cy="767845"/>
      </dsp:txXfrm>
    </dsp:sp>
    <dsp:sp modelId="{F3EF166A-4572-9840-97A5-321EF40800DD}">
      <dsp:nvSpPr>
        <dsp:cNvPr id="0" name=""/>
        <dsp:cNvSpPr/>
      </dsp:nvSpPr>
      <dsp:spPr>
        <a:xfrm>
          <a:off x="5316820" y="3045077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Setting the stage</a:t>
          </a:r>
        </a:p>
      </dsp:txBody>
      <dsp:txXfrm>
        <a:off x="5700743" y="3045077"/>
        <a:ext cx="1151769" cy="767845"/>
      </dsp:txXfrm>
    </dsp:sp>
    <dsp:sp modelId="{4D6E4694-9122-734E-A94F-772BA700638C}">
      <dsp:nvSpPr>
        <dsp:cNvPr id="0" name=""/>
        <dsp:cNvSpPr/>
      </dsp:nvSpPr>
      <dsp:spPr>
        <a:xfrm>
          <a:off x="6967689" y="3045077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Moving the action</a:t>
          </a:r>
        </a:p>
      </dsp:txBody>
      <dsp:txXfrm>
        <a:off x="7351612" y="3045077"/>
        <a:ext cx="1151769" cy="767845"/>
      </dsp:txXfrm>
    </dsp:sp>
    <dsp:sp modelId="{7ED0E597-DD90-F14F-B0B9-313600C3C39C}">
      <dsp:nvSpPr>
        <dsp:cNvPr id="0" name=""/>
        <dsp:cNvSpPr/>
      </dsp:nvSpPr>
      <dsp:spPr>
        <a:xfrm>
          <a:off x="8618558" y="3045077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Start simple</a:t>
          </a:r>
        </a:p>
      </dsp:txBody>
      <dsp:txXfrm>
        <a:off x="9002481" y="3045077"/>
        <a:ext cx="1151769" cy="767845"/>
      </dsp:txXfrm>
    </dsp:sp>
    <dsp:sp modelId="{9573CF52-5377-9248-A49C-E3F5696CFCE6}">
      <dsp:nvSpPr>
        <dsp:cNvPr id="0" name=""/>
        <dsp:cNvSpPr/>
      </dsp:nvSpPr>
      <dsp:spPr>
        <a:xfrm>
          <a:off x="10269427" y="3045077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Hooks</a:t>
          </a:r>
        </a:p>
      </dsp:txBody>
      <dsp:txXfrm>
        <a:off x="10653350" y="3045077"/>
        <a:ext cx="1151769" cy="767845"/>
      </dsp:txXfrm>
    </dsp:sp>
    <dsp:sp modelId="{989C43C1-C4C9-C549-BE33-C51130912D48}">
      <dsp:nvSpPr>
        <dsp:cNvPr id="0" name=""/>
        <dsp:cNvSpPr/>
      </dsp:nvSpPr>
      <dsp:spPr>
        <a:xfrm>
          <a:off x="2957" y="4021073"/>
          <a:ext cx="2312788" cy="9251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Worldbuilding</a:t>
          </a:r>
        </a:p>
      </dsp:txBody>
      <dsp:txXfrm>
        <a:off x="465515" y="4021073"/>
        <a:ext cx="1387673" cy="925115"/>
      </dsp:txXfrm>
    </dsp:sp>
    <dsp:sp modelId="{C66EED02-7E76-E94A-97CC-219D76F119A6}">
      <dsp:nvSpPr>
        <dsp:cNvPr id="0" name=""/>
        <dsp:cNvSpPr/>
      </dsp:nvSpPr>
      <dsp:spPr>
        <a:xfrm>
          <a:off x="2015083" y="4099708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Start Simple</a:t>
          </a:r>
        </a:p>
      </dsp:txBody>
      <dsp:txXfrm>
        <a:off x="2399006" y="4099708"/>
        <a:ext cx="1151769" cy="767845"/>
      </dsp:txXfrm>
    </dsp:sp>
    <dsp:sp modelId="{2B5347B0-5644-B54F-B0BF-43ED4134FE0F}">
      <dsp:nvSpPr>
        <dsp:cNvPr id="0" name=""/>
        <dsp:cNvSpPr/>
      </dsp:nvSpPr>
      <dsp:spPr>
        <a:xfrm>
          <a:off x="3665952" y="4099708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Start Small</a:t>
          </a:r>
        </a:p>
      </dsp:txBody>
      <dsp:txXfrm>
        <a:off x="4049875" y="4099708"/>
        <a:ext cx="1151769" cy="767845"/>
      </dsp:txXfrm>
    </dsp:sp>
    <dsp:sp modelId="{83D03AA0-E4EB-854A-BBF7-E37E8DA955DC}">
      <dsp:nvSpPr>
        <dsp:cNvPr id="0" name=""/>
        <dsp:cNvSpPr/>
      </dsp:nvSpPr>
      <dsp:spPr>
        <a:xfrm>
          <a:off x="5316820" y="4099708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Start with what you know</a:t>
          </a:r>
        </a:p>
      </dsp:txBody>
      <dsp:txXfrm>
        <a:off x="5700743" y="4099708"/>
        <a:ext cx="1151769" cy="767845"/>
      </dsp:txXfrm>
    </dsp:sp>
    <dsp:sp modelId="{F15C6DBC-FE00-3A4A-817E-45B4C0DE9B7B}">
      <dsp:nvSpPr>
        <dsp:cNvPr id="0" name=""/>
        <dsp:cNvSpPr/>
      </dsp:nvSpPr>
      <dsp:spPr>
        <a:xfrm>
          <a:off x="6967689" y="4099708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Make it possible</a:t>
          </a:r>
        </a:p>
      </dsp:txBody>
      <dsp:txXfrm>
        <a:off x="7351612" y="4099708"/>
        <a:ext cx="1151769" cy="767845"/>
      </dsp:txXfrm>
    </dsp:sp>
    <dsp:sp modelId="{6BE6FFF6-908E-D243-A59D-9D36F04754DA}">
      <dsp:nvSpPr>
        <dsp:cNvPr id="0" name=""/>
        <dsp:cNvSpPr/>
      </dsp:nvSpPr>
      <dsp:spPr>
        <a:xfrm>
          <a:off x="8618558" y="4099708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Resources</a:t>
          </a:r>
        </a:p>
      </dsp:txBody>
      <dsp:txXfrm>
        <a:off x="9002481" y="4099708"/>
        <a:ext cx="1151769" cy="767845"/>
      </dsp:txXfrm>
    </dsp:sp>
    <dsp:sp modelId="{0543279F-67EF-4B41-99A0-56162A4CE24A}">
      <dsp:nvSpPr>
        <dsp:cNvPr id="0" name=""/>
        <dsp:cNvSpPr/>
      </dsp:nvSpPr>
      <dsp:spPr>
        <a:xfrm>
          <a:off x="2957" y="5075705"/>
          <a:ext cx="2312788" cy="92511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Online Play</a:t>
          </a:r>
        </a:p>
      </dsp:txBody>
      <dsp:txXfrm>
        <a:off x="465515" y="5075705"/>
        <a:ext cx="1387673" cy="925115"/>
      </dsp:txXfrm>
    </dsp:sp>
    <dsp:sp modelId="{11ED341C-D6C2-8F43-8E03-01A8E2E2D9D8}">
      <dsp:nvSpPr>
        <dsp:cNvPr id="0" name=""/>
        <dsp:cNvSpPr/>
      </dsp:nvSpPr>
      <dsp:spPr>
        <a:xfrm>
          <a:off x="2015083" y="5154340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D&amp;D Beyond</a:t>
          </a:r>
        </a:p>
      </dsp:txBody>
      <dsp:txXfrm>
        <a:off x="2399006" y="5154340"/>
        <a:ext cx="1151769" cy="767845"/>
      </dsp:txXfrm>
    </dsp:sp>
    <dsp:sp modelId="{DEDE2550-8BDA-1344-B2B4-A1B281324092}">
      <dsp:nvSpPr>
        <dsp:cNvPr id="0" name=""/>
        <dsp:cNvSpPr/>
      </dsp:nvSpPr>
      <dsp:spPr>
        <a:xfrm>
          <a:off x="3665952" y="5154340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Kobold Fight Club</a:t>
          </a:r>
        </a:p>
      </dsp:txBody>
      <dsp:txXfrm>
        <a:off x="4049875" y="5154340"/>
        <a:ext cx="1151769" cy="767845"/>
      </dsp:txXfrm>
    </dsp:sp>
    <dsp:sp modelId="{D22C3D78-998D-414C-AEBF-88AFE8BDB30C}">
      <dsp:nvSpPr>
        <dsp:cNvPr id="0" name=""/>
        <dsp:cNvSpPr/>
      </dsp:nvSpPr>
      <dsp:spPr>
        <a:xfrm>
          <a:off x="5316820" y="5154340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Roll20</a:t>
          </a:r>
        </a:p>
      </dsp:txBody>
      <dsp:txXfrm>
        <a:off x="5700743" y="5154340"/>
        <a:ext cx="1151769" cy="767845"/>
      </dsp:txXfrm>
    </dsp:sp>
    <dsp:sp modelId="{E0E52AA4-1D91-0144-837E-AF8E6A20FC45}">
      <dsp:nvSpPr>
        <dsp:cNvPr id="0" name=""/>
        <dsp:cNvSpPr/>
      </dsp:nvSpPr>
      <dsp:spPr>
        <a:xfrm>
          <a:off x="6967689" y="5154340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Token Maker</a:t>
          </a:r>
        </a:p>
      </dsp:txBody>
      <dsp:txXfrm>
        <a:off x="7351612" y="5154340"/>
        <a:ext cx="1151769" cy="767845"/>
      </dsp:txXfrm>
    </dsp:sp>
    <dsp:sp modelId="{FF6DA5F4-BED0-9A4D-9B0B-6551C9C1D33E}">
      <dsp:nvSpPr>
        <dsp:cNvPr id="0" name=""/>
        <dsp:cNvSpPr/>
      </dsp:nvSpPr>
      <dsp:spPr>
        <a:xfrm>
          <a:off x="8618558" y="5154340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Google Images</a:t>
          </a:r>
        </a:p>
      </dsp:txBody>
      <dsp:txXfrm>
        <a:off x="9002481" y="5154340"/>
        <a:ext cx="1151769" cy="767845"/>
      </dsp:txXfrm>
    </dsp:sp>
    <dsp:sp modelId="{5C7C2AE4-8DC4-384D-9FB1-36A9A741C3C6}">
      <dsp:nvSpPr>
        <dsp:cNvPr id="0" name=""/>
        <dsp:cNvSpPr/>
      </dsp:nvSpPr>
      <dsp:spPr>
        <a:xfrm>
          <a:off x="10269427" y="5154340"/>
          <a:ext cx="1919614" cy="76784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60" tIns="5080" rIns="0" bIns="50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Lost Atlas</a:t>
          </a:r>
          <a:br>
            <a:rPr lang="en-US" sz="800" kern="1200" dirty="0"/>
          </a:br>
          <a:r>
            <a:rPr lang="en-US" sz="800" kern="1200" dirty="0" err="1"/>
            <a:t>lostatlas.co</a:t>
          </a:r>
          <a:endParaRPr lang="en-US" sz="800" kern="1200" dirty="0"/>
        </a:p>
      </dsp:txBody>
      <dsp:txXfrm>
        <a:off x="10653350" y="5154340"/>
        <a:ext cx="1151769" cy="7678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1004C-5B17-0A4A-A179-B32CF622E556}">
      <dsp:nvSpPr>
        <dsp:cNvPr id="0" name=""/>
        <dsp:cNvSpPr/>
      </dsp:nvSpPr>
      <dsp:spPr>
        <a:xfrm>
          <a:off x="5441" y="230333"/>
          <a:ext cx="2085968" cy="6566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baseline="0" dirty="0">
              <a:solidFill>
                <a:schemeClr val="bg1"/>
              </a:solidFill>
              <a:latin typeface="+mn-lt"/>
              <a:ea typeface="+mn-ea"/>
              <a:cs typeface="+mn-cs"/>
            </a:rPr>
            <a:t>Learn to Play D&amp;D</a:t>
          </a:r>
          <a:endParaRPr lang="en-US" sz="1800" kern="1200" dirty="0"/>
        </a:p>
      </dsp:txBody>
      <dsp:txXfrm>
        <a:off x="5441" y="230333"/>
        <a:ext cx="2085968" cy="656644"/>
      </dsp:txXfrm>
    </dsp:sp>
    <dsp:sp modelId="{55BDB36F-0673-FC49-8845-C2B120A35F2F}">
      <dsp:nvSpPr>
        <dsp:cNvPr id="0" name=""/>
        <dsp:cNvSpPr/>
      </dsp:nvSpPr>
      <dsp:spPr>
        <a:xfrm>
          <a:off x="5441" y="886977"/>
          <a:ext cx="2085968" cy="790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Friday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7:30pm</a:t>
          </a:r>
        </a:p>
      </dsp:txBody>
      <dsp:txXfrm>
        <a:off x="5441" y="886977"/>
        <a:ext cx="2085968" cy="790560"/>
      </dsp:txXfrm>
    </dsp:sp>
    <dsp:sp modelId="{0B5B78C4-4AB3-7249-BD1C-978EED9E5644}">
      <dsp:nvSpPr>
        <dsp:cNvPr id="0" name=""/>
        <dsp:cNvSpPr/>
      </dsp:nvSpPr>
      <dsp:spPr>
        <a:xfrm>
          <a:off x="2383445" y="230333"/>
          <a:ext cx="2085968" cy="6566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Learn to be a Dungeon Master</a:t>
          </a:r>
        </a:p>
      </dsp:txBody>
      <dsp:txXfrm>
        <a:off x="2383445" y="230333"/>
        <a:ext cx="2085968" cy="656644"/>
      </dsp:txXfrm>
    </dsp:sp>
    <dsp:sp modelId="{48A8CBDB-E2E0-624E-B43F-0830C3B47AE4}">
      <dsp:nvSpPr>
        <dsp:cNvPr id="0" name=""/>
        <dsp:cNvSpPr/>
      </dsp:nvSpPr>
      <dsp:spPr>
        <a:xfrm>
          <a:off x="2383445" y="886977"/>
          <a:ext cx="2085968" cy="790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Saturday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11:30 am</a:t>
          </a:r>
        </a:p>
      </dsp:txBody>
      <dsp:txXfrm>
        <a:off x="2383445" y="886977"/>
        <a:ext cx="2085968" cy="790560"/>
      </dsp:txXfrm>
    </dsp:sp>
    <dsp:sp modelId="{F8D2E22C-C2E3-8247-82DB-2C68F02DF21E}">
      <dsp:nvSpPr>
        <dsp:cNvPr id="0" name=""/>
        <dsp:cNvSpPr/>
      </dsp:nvSpPr>
      <dsp:spPr>
        <a:xfrm>
          <a:off x="4761448" y="230333"/>
          <a:ext cx="2085968" cy="6566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Worldbuilding for D&amp;D</a:t>
          </a:r>
        </a:p>
      </dsp:txBody>
      <dsp:txXfrm>
        <a:off x="4761448" y="230333"/>
        <a:ext cx="2085968" cy="656644"/>
      </dsp:txXfrm>
    </dsp:sp>
    <dsp:sp modelId="{8AE004F6-D1B7-C24C-A331-7A667BEBC621}">
      <dsp:nvSpPr>
        <dsp:cNvPr id="0" name=""/>
        <dsp:cNvSpPr/>
      </dsp:nvSpPr>
      <dsp:spPr>
        <a:xfrm>
          <a:off x="4761448" y="886977"/>
          <a:ext cx="2085968" cy="790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Saturday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1:30 pm</a:t>
          </a:r>
        </a:p>
      </dsp:txBody>
      <dsp:txXfrm>
        <a:off x="4761448" y="886977"/>
        <a:ext cx="2085968" cy="790560"/>
      </dsp:txXfrm>
    </dsp:sp>
    <dsp:sp modelId="{CAE0B5D5-73F8-5A4D-A844-049873B9C6CA}">
      <dsp:nvSpPr>
        <dsp:cNvPr id="0" name=""/>
        <dsp:cNvSpPr/>
      </dsp:nvSpPr>
      <dsp:spPr>
        <a:xfrm>
          <a:off x="7139452" y="230333"/>
          <a:ext cx="2085968" cy="6566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Running the Game and Campaign</a:t>
          </a:r>
        </a:p>
      </dsp:txBody>
      <dsp:txXfrm>
        <a:off x="7139452" y="230333"/>
        <a:ext cx="2085968" cy="656644"/>
      </dsp:txXfrm>
    </dsp:sp>
    <dsp:sp modelId="{AA1828D9-F14E-5344-923F-1178CC05478C}">
      <dsp:nvSpPr>
        <dsp:cNvPr id="0" name=""/>
        <dsp:cNvSpPr/>
      </dsp:nvSpPr>
      <dsp:spPr>
        <a:xfrm>
          <a:off x="7139452" y="886977"/>
          <a:ext cx="2085968" cy="790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Sunday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12:30 pm</a:t>
          </a:r>
        </a:p>
      </dsp:txBody>
      <dsp:txXfrm>
        <a:off x="7139452" y="886977"/>
        <a:ext cx="2085968" cy="790560"/>
      </dsp:txXfrm>
    </dsp:sp>
    <dsp:sp modelId="{AD0007AE-6AB0-DE4C-A3B0-5FCFF34CA595}">
      <dsp:nvSpPr>
        <dsp:cNvPr id="0" name=""/>
        <dsp:cNvSpPr/>
      </dsp:nvSpPr>
      <dsp:spPr>
        <a:xfrm>
          <a:off x="9517456" y="230333"/>
          <a:ext cx="2085968" cy="6566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u="sng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Using Online Tools to Play D&amp;D</a:t>
          </a:r>
        </a:p>
      </dsp:txBody>
      <dsp:txXfrm>
        <a:off x="9517456" y="230333"/>
        <a:ext cx="2085968" cy="656644"/>
      </dsp:txXfrm>
    </dsp:sp>
    <dsp:sp modelId="{7FDAD9E1-42D6-1F44-9E60-47FE83BEFF59}">
      <dsp:nvSpPr>
        <dsp:cNvPr id="0" name=""/>
        <dsp:cNvSpPr/>
      </dsp:nvSpPr>
      <dsp:spPr>
        <a:xfrm>
          <a:off x="9517456" y="886977"/>
          <a:ext cx="2085968" cy="7905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Sunday</a:t>
          </a:r>
        </a:p>
        <a:p>
          <a:pPr marL="171450" lvl="1" indent="-171450" algn="ctr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+mn-lt"/>
              <a:ea typeface="+mn-ea"/>
              <a:cs typeface="+mn-cs"/>
            </a:rPr>
            <a:t>2:30 pm</a:t>
          </a:r>
        </a:p>
      </dsp:txBody>
      <dsp:txXfrm>
        <a:off x="9517456" y="886977"/>
        <a:ext cx="2085968" cy="7905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07740-2EA0-8E4F-8F1D-5800BC61DF90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C5C70-9AB5-B74E-BBAE-4EBB85D23E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46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808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624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1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07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5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62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526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21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70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799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29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931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7130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536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23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58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05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724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34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986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197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16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2C5C70-9AB5-B74E-BBAE-4EBB85D23E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32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FB918-AF6D-87E0-338E-9BA6186C1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7716B4-37C7-6E1B-DACF-910489BF5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15F80-7418-5029-4DE5-52B7FD0A8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75C85-5A5B-38FB-E5BC-FC542A837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0F3D4-86FA-C54B-52E6-5FE2B4821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80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077F2-2431-5C6C-3CFE-6C70FBB6E7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E1D23A-B01F-782C-A4ED-2306F84BE4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B1300-DBAB-EB7A-E6D7-99132A25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60A96-ADBB-AB0A-7429-28C3AB49C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886B-691E-F9D8-AD1C-28094392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0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8E2242-CE73-9817-95F1-9EF3FF3561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7B8360-29B8-A6FA-5F05-5DCE45A10F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3D90B-4D45-2B30-5147-C161A88D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E1502-8056-2564-0341-3EFA39B7D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28BFC-70D9-B509-6F17-8E7569B13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30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65BD1-CD8D-4EB8-4142-3C366E13D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73FF4-50C5-6BFF-F466-236D28A94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18AE2-98E2-EA0E-918E-F58E005D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A9BC3-BF04-62DD-A412-B98377134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C9D50-413B-4051-325B-C26A3EA78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66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9F76-B2B3-8C3C-FFE9-D76BFDF7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1A571-803E-40E6-8D21-C987BD9ED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395DC-FBF1-0F23-8453-AB6DC923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237D1-47AF-6AF4-C119-A01C65F41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6ACB2-044E-8BA9-BD0E-E35416AA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887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CFAAA-81D7-AD45-E4E1-BE15FA586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D35EA-660F-63C5-6700-39456F4EB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C0416-164E-2D18-1699-1124E62F12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58E3E-24BD-68A1-6B22-CAE63F823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1702E-6384-7004-ED65-6325AC10B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582F1-932A-FCEE-12EB-B52C102DE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03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DC5B-B2EE-B53B-B124-7E9D0277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AC5A7-40E8-DA2A-9CC4-F812F37F8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54713F-13D2-D436-AA2A-41EFFCF52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6B430A-5AE9-FD48-7B6C-3E6005E113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49413C-BE7F-0350-9D17-8AC71D1FD6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B03D96-3EDB-759B-7EE5-8C813C4E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7C10BF-2AAC-A401-67EE-327A23A7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FDD78-F614-707E-3357-9E28C4DF5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980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AE6B-4D19-EE4E-DFDB-363536F6F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B6BB3D-6DC6-6427-9564-82F16D5BC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CF21D-51B6-B5F2-A667-90979A039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A632C8-12A6-3C69-9B70-1FE81894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2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EF61D3-282D-3085-BD16-B6D85F141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3D65C-2F0F-EC6F-E50D-AF64A3DD5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DA316E-AF45-2648-5239-B1684F5C9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70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02866-B8B4-CE2A-2C72-E838233F3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88253-D1FF-23D7-1931-0B9A0148F0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1DBD6-7305-3938-BCD4-EC4532233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3A7530-13E9-EAF2-A83A-106513476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07DF63-6692-4323-0205-CA798BCC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CA2CA4-8B1E-97C9-5392-1A8A6DBA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42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AE2A-B228-136C-8F0C-EE671D7E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903BB-8267-8BC2-FC82-7E9156168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98B86C-673A-0536-6ADB-3865FA011B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CC1AF-3EB0-2573-3553-9414D57C4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EFD19-62D7-7A46-9E4F-C7DF5A7A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64DC9-64E0-0039-A62C-16990FB02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69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106AEE-8265-A90B-ECAE-D7676372B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217CA3-8A0B-272F-6F8D-0DFC6F8A57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A3AB5-7571-C711-2DE1-EDD1B2BEAB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FF227-0489-FA43-8BAB-BA43B8861465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46CAF-5835-9147-839F-B79B7FDC9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397B3B-786B-F528-D173-7091366F15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5818C-AE7B-E14F-A831-1FB53E0713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5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grounds.com/art/view/bagamcadet/underdark-restaurant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grounds.com/art/view/finbeard/commission-d-d-party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reativecommons.org/licenses/by-nc-nd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hyperlink" Target="https://ilrifugiodeglielfi.blogspot.com/2019/01/intervallo-del-fine-settimana-buon-fin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dragon-fantasy-monster-magic-fairy-tale-forest-wing-mysterious-wallpaper-eqegq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2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2.xml"/><Relationship Id="rId11" Type="http://schemas.openxmlformats.org/officeDocument/2006/relationships/image" Target="../media/image3.png"/><Relationship Id="rId5" Type="http://schemas.openxmlformats.org/officeDocument/2006/relationships/hyperlink" Target="https://github.com/majornerd/dragonfodder" TargetMode="External"/><Relationship Id="rId10" Type="http://schemas.microsoft.com/office/2007/relationships/diagramDrawing" Target="../diagrams/drawing2.xml"/><Relationship Id="rId4" Type="http://schemas.openxmlformats.org/officeDocument/2006/relationships/image" Target="../media/image2.jpeg"/><Relationship Id="rId9" Type="http://schemas.openxmlformats.org/officeDocument/2006/relationships/diagramColors" Target="../diagrams/colors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pixabay.com/en/fantasy-landscape-mountains-fields-220092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flickr.com/photos/heartprincess/693804415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flickr.com/photos/fantasy-art-and-portraits/6328879538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wallpaperflare.com/magic-book-runes-dark-magic-wallpaper-gore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viantart.com/maradraws/art/Vecna-757780051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osiales.blogspot.com/2019/04/the-first-civilisations-mesopotamia-and.html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viantart.com/dailycoma/art/Shadow-priest-wow-169028798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reddit.com/r/worldbuilding/" TargetMode="External"/><Relationship Id="rId7" Type="http://schemas.openxmlformats.org/officeDocument/2006/relationships/hyperlink" Target="https://medium.com/migration-issues/notes-on-medieval-population-geography-fd062449364f" TargetMode="External"/><Relationship Id="rId2" Type="http://schemas.openxmlformats.org/officeDocument/2006/relationships/hyperlink" Target="http://www.web-writer.net/fantasy/day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ddit.com/r/SpeculativeEvolution/comments/9mxk9c/a_list_i_compiled_of_common_animal_niches/" TargetMode="External"/><Relationship Id="rId5" Type="http://schemas.openxmlformats.org/officeDocument/2006/relationships/hyperlink" Target="https://inkwellideas.com/worldbuilding/worldbuilding-religion-design/" TargetMode="External"/><Relationship Id="rId4" Type="http://schemas.openxmlformats.org/officeDocument/2006/relationships/hyperlink" Target="https://vividmaps.com/climate-classification-systems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atabou.itch.io/medieval-fantasy-city-generator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redblobgames.com/maps/mapgen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google.com/document/d/1TKoyrApuKeynNIh_hYUPXMXgFUaS3LJ3USLS0s9HrB0/edit" TargetMode="External"/><Relationship Id="rId5" Type="http://schemas.openxmlformats.org/officeDocument/2006/relationships/hyperlink" Target="http://citypainter.watabou.ru/" TargetMode="External"/><Relationship Id="rId4" Type="http://schemas.openxmlformats.org/officeDocument/2006/relationships/hyperlink" Target="https://www.redblobgames.com/maps/mapgen4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alexissmolensk.com/index.php/Player_Characters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wgrounds.com/art/view/finbeard/commission-d-d-party-2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odin-valhallarpg.blogspot.com/2016/09/ranger-revisado-em-d-5-oficial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DC2D9CC-CA70-1DB3-B0F5-DA93CEE508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0651297"/>
              </p:ext>
            </p:extLst>
          </p:nvPr>
        </p:nvGraphicFramePr>
        <p:xfrm>
          <a:off x="0" y="0"/>
          <a:ext cx="12191999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4D4C78C-A21D-8DDC-1678-10B70DB83D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-248829"/>
            <a:ext cx="10515600" cy="1325563"/>
          </a:xfrm>
        </p:spPr>
        <p:txBody>
          <a:bodyPr/>
          <a:lstStyle/>
          <a:p>
            <a:r>
              <a:rPr lang="en-US" dirty="0"/>
              <a:t>PLANNING SLIDE</a:t>
            </a:r>
          </a:p>
        </p:txBody>
      </p:sp>
    </p:spTree>
    <p:extLst>
      <p:ext uri="{BB962C8B-B14F-4D97-AF65-F5344CB8AC3E}">
        <p14:creationId xmlns:p14="http://schemas.microsoft.com/office/powerpoint/2010/main" val="3898613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965B2-A764-D0DB-93A8-4D68D636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House Rules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97B85-CC79-AABE-0E01-57B755F1D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AD260-EE6B-EB3F-7B23-14EA757A9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13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86422-77CA-D7D9-F127-84C18CCF5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Setting the stage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A314E-694D-1E51-3E7F-3D7F5F247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32D32-D867-AB55-531A-995AC9C4B2A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59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638E-9774-82E3-6D9D-0061E5B0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Moving the 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E5D3-BE12-467C-AC88-0C4B7FD7E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CB89C2-C5BD-E5CC-D4C9-B7C1C3770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68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1E7D8-EED2-47A1-EB06-14A54AEB3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Start simple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85638-3D77-CF15-4A2C-B05E62A66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79C70-5E7C-28AE-00BD-CDCD2A1E9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35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364DE-A244-FC86-E98A-B8AD5962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Hooks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2FFDE-8FC5-F093-8D6E-F20E1D28D4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197A6-4174-373D-A27E-5A33B254B1C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578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in clothing around a table with food&#10;&#10;Description automatically generated with low confidence">
            <a:extLst>
              <a:ext uri="{FF2B5EF4-FFF2-40B4-BE49-F238E27FC236}">
                <a16:creationId xmlns:a16="http://schemas.microsoft.com/office/drawing/2014/main" id="{315C1EFA-6F34-00F2-C758-6D08A86742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391" r="3901" b="-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4BF03-753A-80A6-80D7-185A3D136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Running the Game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9F3F46B-E39D-D325-348B-586AE358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1563757"/>
            <a:ext cx="7279154" cy="49291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400" dirty="0"/>
              <a:t>Relax</a:t>
            </a:r>
          </a:p>
          <a:p>
            <a:r>
              <a:rPr lang="en-US" sz="1400" dirty="0"/>
              <a:t>Focus on your Strong Start</a:t>
            </a:r>
          </a:p>
          <a:p>
            <a:r>
              <a:rPr lang="en-US" sz="1400" dirty="0"/>
              <a:t>Listen to the players and build off what they bring</a:t>
            </a:r>
          </a:p>
          <a:p>
            <a:r>
              <a:rPr lang="en-US" sz="1400" dirty="0"/>
              <a:t>Trust your preparation to help you run a creative AND flexible game</a:t>
            </a:r>
          </a:p>
          <a:p>
            <a:r>
              <a:rPr lang="en-US" sz="1400" dirty="0"/>
              <a:t>Ask the players to summarize the prior session</a:t>
            </a:r>
          </a:p>
          <a:p>
            <a:r>
              <a:rPr lang="en-US" sz="1400" dirty="0"/>
              <a:t>Draw players into the story by asking them to describe the action; reward them when they do, do NOT penalize them when they don’t</a:t>
            </a:r>
          </a:p>
          <a:p>
            <a:r>
              <a:rPr lang="en-US" sz="1400" dirty="0"/>
              <a:t>Imagine the world as a living place</a:t>
            </a:r>
          </a:p>
          <a:p>
            <a:r>
              <a:rPr lang="en-US" sz="1400" dirty="0"/>
              <a:t>The players drive the action, make the world react to them, not the other way around</a:t>
            </a:r>
          </a:p>
          <a:p>
            <a:pPr marL="285750"/>
            <a:r>
              <a:rPr lang="en-US" sz="1400" dirty="0"/>
              <a:t>Use a mixture of combat styles, including theater of the mind, gridded maps, and abstract maps</a:t>
            </a:r>
          </a:p>
          <a:p>
            <a:pPr marL="285750"/>
            <a:r>
              <a:rPr lang="en-US" sz="1400" dirty="0"/>
              <a:t>Maintain a good pace by keeping the action close</a:t>
            </a:r>
          </a:p>
          <a:p>
            <a:pPr marL="285750"/>
            <a:r>
              <a:rPr lang="en-US" sz="1400" dirty="0"/>
              <a:t>Story cycles are </a:t>
            </a:r>
            <a:r>
              <a:rPr lang="en-US" sz="1400" dirty="0" err="1"/>
              <a:t>crirical</a:t>
            </a:r>
            <a:r>
              <a:rPr lang="en-US" sz="1400" dirty="0"/>
              <a:t>, so balance action with relaxation building and releasing tension.</a:t>
            </a:r>
          </a:p>
          <a:p>
            <a:pPr marL="285750"/>
            <a:r>
              <a:rPr lang="en-US" sz="1400" dirty="0"/>
              <a:t>The dice build tension, use them accordingly</a:t>
            </a:r>
          </a:p>
          <a:p>
            <a:pPr marL="285750"/>
            <a:r>
              <a:rPr lang="en-US" sz="1400" dirty="0"/>
              <a:t>Use specific hopeful and fearful beats to send the action in a specific direction</a:t>
            </a:r>
          </a:p>
          <a:p>
            <a:pPr marL="285750"/>
            <a:r>
              <a:rPr lang="en-US" sz="1400" dirty="0"/>
              <a:t>Sometimes a chair is just a chair, but never if the DM says it is a chair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5496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90AFCEDC-47E4-529C-A842-60447A5FE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226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CB47CC-F682-0DF0-B0CC-5EF429854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>
                    <a:lumMod val="65000"/>
                  </a:schemeClr>
                </a:solidFill>
              </a:rPr>
              <a:t>Building the Campaign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3453D-EFBD-56BA-1919-FF2E55709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Reskin Published Material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Develop a Spiral Campaign with the Players at the Center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Hook based on a single major goal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State the Six Truths of your Campaign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Define Three Fronts Incorporating goals and grim portents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Run a Session Zero to help build the characters and tie them together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C0D8F-052B-9003-9899-EF5D7C23C7C4}"/>
              </a:ext>
            </a:extLst>
          </p:cNvPr>
          <p:cNvSpPr txBox="1"/>
          <p:nvPr/>
        </p:nvSpPr>
        <p:spPr>
          <a:xfrm>
            <a:off x="9732673" y="6657945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newgrounds.com/art/view/finbeard/commission-d-d-pa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896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landscape with a body of water and mountains in the background&#10;&#10;Description automatically generated with low confidence">
            <a:extLst>
              <a:ext uri="{FF2B5EF4-FFF2-40B4-BE49-F238E27FC236}">
                <a16:creationId xmlns:a16="http://schemas.microsoft.com/office/drawing/2014/main" id="{48B9315C-DD10-A8DF-B4A1-484EBCFBE1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603" r="-1" b="641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51EEC7C-34D1-EBB6-8DF4-8EB8E8DA8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Worldbuilding</a:t>
            </a:r>
          </a:p>
        </p:txBody>
      </p:sp>
      <p:sp>
        <p:nvSpPr>
          <p:cNvPr id="9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044B8DA-F2D1-C400-7163-78A700AA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875" y="204137"/>
            <a:ext cx="2585558" cy="2585558"/>
          </a:xfrm>
          <a:prstGeom prst="rect">
            <a:avLst/>
          </a:prstGeom>
          <a:ln w="190500" cmpd="tri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10958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8320351-9FA2-4A26-885B-BB8F3E490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68CD2EFB-78C2-4C6E-A6B9-4ED12FAD5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outdoor, orange, sunset&#10;&#10;Description automatically generated">
            <a:extLst>
              <a:ext uri="{FF2B5EF4-FFF2-40B4-BE49-F238E27FC236}">
                <a16:creationId xmlns:a16="http://schemas.microsoft.com/office/drawing/2014/main" id="{9B842BE6-93A7-4BB5-A114-8DE5EE6E56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BFAFB0-B09F-D0F8-A839-4A5D0A246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757" y="3173146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600" dirty="0">
                <a:solidFill>
                  <a:srgbClr val="FFFFFF"/>
                </a:solidFill>
              </a:rPr>
              <a:t>Coherency, Consistency, Verisimilitude </a:t>
            </a:r>
          </a:p>
        </p:txBody>
      </p:sp>
    </p:spTree>
    <p:extLst>
      <p:ext uri="{BB962C8B-B14F-4D97-AF65-F5344CB8AC3E}">
        <p14:creationId xmlns:p14="http://schemas.microsoft.com/office/powerpoint/2010/main" val="3139817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063875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dirty="0"/>
              <a:t>Liminality -  describe the psychological process of transitioning across boundaries and borders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3200" dirty="0">
                <a:effectLst/>
                <a:latin typeface="Calibri Light"/>
                <a:cs typeface="Calibri Light"/>
              </a:rPr>
              <a:t>The goal is to break the barrier to make your world feel real.</a:t>
            </a:r>
          </a:p>
          <a:p>
            <a:pPr lvl="1"/>
            <a:r>
              <a:rPr lang="en-US" baseline="0" dirty="0">
                <a:latin typeface="Calibri Light"/>
                <a:cs typeface="Calibri Light"/>
              </a:rPr>
              <a:t>Not that </a:t>
            </a:r>
            <a:r>
              <a:rPr lang="en-US" dirty="0">
                <a:latin typeface="Calibri Light"/>
                <a:cs typeface="Calibri Light"/>
              </a:rPr>
              <a:t>i</a:t>
            </a:r>
            <a:r>
              <a:rPr lang="en-US" baseline="0" dirty="0">
                <a:latin typeface="Calibri Light"/>
                <a:cs typeface="Calibri Light"/>
              </a:rPr>
              <a:t>t is real, but that it COULD be</a:t>
            </a:r>
          </a:p>
          <a:p>
            <a:pPr lvl="1"/>
            <a:r>
              <a:rPr lang="en-US" dirty="0">
                <a:effectLst/>
                <a:latin typeface="Calibri Light"/>
                <a:cs typeface="Calibri Light"/>
              </a:rPr>
              <a:t>Coherent and Consistent</a:t>
            </a:r>
          </a:p>
          <a:p>
            <a:pPr lvl="2"/>
            <a:r>
              <a:rPr lang="en-US" baseline="0" dirty="0">
                <a:latin typeface="Calibri Light"/>
                <a:cs typeface="Calibri Light"/>
              </a:rPr>
              <a:t>It must have the same drivers that this world does</a:t>
            </a:r>
          </a:p>
          <a:p>
            <a:pPr lvl="2"/>
            <a:r>
              <a:rPr lang="en-US" dirty="0">
                <a:effectLst/>
                <a:latin typeface="Calibri Light"/>
                <a:cs typeface="Calibri Light"/>
              </a:rPr>
              <a:t>It must be consistent, even when it is not </a:t>
            </a:r>
            <a:endParaRPr lang="en-US" baseline="0" dirty="0">
              <a:effectLst/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80">
            <a:extLst>
              <a:ext uri="{FF2B5EF4-FFF2-40B4-BE49-F238E27FC236}">
                <a16:creationId xmlns:a16="http://schemas.microsoft.com/office/drawing/2014/main" id="{DC35A348-C5D6-4112-9FDD-93A493B01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6C84671-39F8-7A04-FC9F-1CB51CD77B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7" r="-2" b="-2"/>
          <a:stretch/>
        </p:blipFill>
        <p:spPr>
          <a:xfrm>
            <a:off x="3911048" y="-530022"/>
            <a:ext cx="4000500" cy="3959022"/>
          </a:xfrm>
          <a:custGeom>
            <a:avLst/>
            <a:gdLst/>
            <a:ahLst/>
            <a:cxnLst/>
            <a:rect l="l" t="t" r="r" b="b"/>
            <a:pathLst>
              <a:path w="4000500" h="3959032">
                <a:moveTo>
                  <a:pt x="0" y="0"/>
                </a:moveTo>
                <a:lnTo>
                  <a:pt x="4000500" y="0"/>
                </a:lnTo>
                <a:lnTo>
                  <a:pt x="4000500" y="3959032"/>
                </a:lnTo>
                <a:lnTo>
                  <a:pt x="9072" y="3926114"/>
                </a:lnTo>
                <a:lnTo>
                  <a:pt x="0" y="3925346"/>
                </a:lnTo>
                <a:close/>
              </a:path>
            </a:pathLst>
          </a:custGeom>
        </p:spPr>
      </p:pic>
      <p:grpSp>
        <p:nvGrpSpPr>
          <p:cNvPr id="79" name="Group 82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80" name="Freeform: Shape 83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: Shape 84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D5BC3D8-E24C-410C-97E8-D9473EB85E22}"/>
              </a:ext>
            </a:extLst>
          </p:cNvPr>
          <p:cNvSpPr txBox="1"/>
          <p:nvPr/>
        </p:nvSpPr>
        <p:spPr>
          <a:xfrm>
            <a:off x="42838" y="6262786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B3ADE5C-4EC7-3C60-854B-D4D9F8475E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2087224"/>
              </p:ext>
            </p:extLst>
          </p:nvPr>
        </p:nvGraphicFramePr>
        <p:xfrm>
          <a:off x="291567" y="4230460"/>
          <a:ext cx="11608866" cy="1907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2" name="Picture 91" descr="A close up of a plant&#10;&#10;Description generated with high confidence">
            <a:extLst>
              <a:ext uri="{FF2B5EF4-FFF2-40B4-BE49-F238E27FC236}">
                <a16:creationId xmlns:a16="http://schemas.microsoft.com/office/drawing/2014/main" id="{025F3AA7-4206-8F01-F6CE-77059182F0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1567" y="56664"/>
            <a:ext cx="3218399" cy="3657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649CCF7-4CED-44AF-9FF4-F27C8C0EA2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00033" y="204137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6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9006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dirty="0"/>
              <a:t>What drives the real world?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029" y="1952729"/>
            <a:ext cx="10515600" cy="34284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3200" dirty="0">
                <a:effectLst/>
                <a:latin typeface="Calibri Light"/>
                <a:cs typeface="Calibri Light"/>
              </a:rPr>
              <a:t>Drivers of Reality:</a:t>
            </a:r>
          </a:p>
          <a:p>
            <a:pPr lvl="1"/>
            <a:r>
              <a:rPr lang="en-US" sz="2800" dirty="0">
                <a:effectLst/>
                <a:latin typeface="Calibri Light"/>
                <a:cs typeface="Calibri Light"/>
              </a:rPr>
              <a:t>People</a:t>
            </a:r>
          </a:p>
          <a:p>
            <a:pPr lvl="1"/>
            <a:r>
              <a:rPr lang="en-US" sz="2800" dirty="0">
                <a:effectLst/>
                <a:latin typeface="Calibri Light"/>
                <a:cs typeface="Calibri Light"/>
              </a:rPr>
              <a:t>Economy</a:t>
            </a:r>
          </a:p>
          <a:p>
            <a:pPr lvl="1"/>
            <a:r>
              <a:rPr lang="en-US" sz="2800" baseline="0" dirty="0">
                <a:latin typeface="Calibri Light"/>
                <a:cs typeface="Calibri Light"/>
              </a:rPr>
              <a:t>Weather &amp; Ecology</a:t>
            </a:r>
          </a:p>
          <a:p>
            <a:pPr lvl="1"/>
            <a:r>
              <a:rPr lang="en-US" sz="2800" baseline="0" dirty="0">
                <a:latin typeface="Calibri Light"/>
                <a:cs typeface="Calibri Light"/>
              </a:rPr>
              <a:t>Freedom and Agency</a:t>
            </a:r>
          </a:p>
          <a:p>
            <a:pPr lvl="1"/>
            <a:r>
              <a:rPr lang="en-US" sz="2800" baseline="0" dirty="0">
                <a:latin typeface="Calibri Light"/>
                <a:cs typeface="Calibri Light"/>
              </a:rPr>
              <a:t>Power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19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9006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dirty="0"/>
              <a:t>What is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029" y="1952729"/>
            <a:ext cx="10515600" cy="34284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3200" dirty="0">
                <a:effectLst/>
                <a:latin typeface="Calibri Light"/>
                <a:cs typeface="Calibri Light"/>
              </a:rPr>
              <a:t>Technology and Magic are not drivers of the real world (or fake world in the case of Magic)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79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sky, grass, outdoor, field&#10;&#10;Description automatically generated">
            <a:extLst>
              <a:ext uri="{FF2B5EF4-FFF2-40B4-BE49-F238E27FC236}">
                <a16:creationId xmlns:a16="http://schemas.microsoft.com/office/drawing/2014/main" id="{FF290B99-C31B-915F-FF42-2C8FF1B8A6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818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9" name="Rectangle 2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FBAB4-260D-3FA4-30A7-4D0FD27C9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sz="5200">
                <a:solidFill>
                  <a:srgbClr val="FFFFFF"/>
                </a:solidFill>
                <a:effectLst/>
              </a:rPr>
              <a:t>Start Simple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23E14F-887A-6B64-78AB-B3A64B2BACB1}"/>
              </a:ext>
            </a:extLst>
          </p:cNvPr>
          <p:cNvSpPr txBox="1"/>
          <p:nvPr/>
        </p:nvSpPr>
        <p:spPr>
          <a:xfrm>
            <a:off x="2490036" y="4225868"/>
            <a:ext cx="7272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Describe what you see – that’s what your players will see</a:t>
            </a:r>
          </a:p>
        </p:txBody>
      </p:sp>
    </p:spTree>
    <p:extLst>
      <p:ext uri="{BB962C8B-B14F-4D97-AF65-F5344CB8AC3E}">
        <p14:creationId xmlns:p14="http://schemas.microsoft.com/office/powerpoint/2010/main" val="2166001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castle on a hill&#10;&#10;Description automatically generated with medium confidence">
            <a:extLst>
              <a:ext uri="{FF2B5EF4-FFF2-40B4-BE49-F238E27FC236}">
                <a16:creationId xmlns:a16="http://schemas.microsoft.com/office/drawing/2014/main" id="{02E2FDDC-F559-0CBD-9198-0DB62CA928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47FFF-95B2-1138-695F-C247B2FD7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sz="4400">
                <a:solidFill>
                  <a:srgbClr val="FFFFFF"/>
                </a:solidFill>
                <a:effectLst/>
              </a:rPr>
              <a:t>Start with what you know</a:t>
            </a:r>
            <a:endParaRPr lang="en-US" sz="4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614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nature, cave&#10;&#10;Description automatically generated">
            <a:extLst>
              <a:ext uri="{FF2B5EF4-FFF2-40B4-BE49-F238E27FC236}">
                <a16:creationId xmlns:a16="http://schemas.microsoft.com/office/drawing/2014/main" id="{80235B66-673B-7C36-82E6-82FC3E8E91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6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000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98EC51-D2C3-A238-869C-7D94F0082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 algn="r"/>
            <a:r>
              <a:rPr lang="en-US" sz="4800">
                <a:solidFill>
                  <a:srgbClr val="FFFFFF"/>
                </a:solidFill>
                <a:effectLst/>
              </a:rPr>
              <a:t>Start Small</a:t>
            </a:r>
            <a:endParaRPr lang="en-US" sz="4800">
              <a:solidFill>
                <a:srgbClr val="FFFFFF"/>
              </a:solidFill>
            </a:endParaRPr>
          </a:p>
        </p:txBody>
      </p:sp>
      <p:cxnSp>
        <p:nvCxnSpPr>
          <p:cNvPr id="23" name="Straight Connector 1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8A552CC-B396-3AF0-3C78-5516E4ED1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z="2800">
                <a:solidFill>
                  <a:srgbClr val="FFFFFF"/>
                </a:solidFill>
                <a:effectLst/>
              </a:rPr>
              <a:t>Start with why, why is interesting</a:t>
            </a:r>
          </a:p>
          <a:p>
            <a:pPr lvl="1"/>
            <a:r>
              <a:rPr lang="en-US">
                <a:solidFill>
                  <a:srgbClr val="FFFFFF"/>
                </a:solidFill>
                <a:effectLst/>
              </a:rPr>
              <a:t>Why are adventurers needed?</a:t>
            </a:r>
          </a:p>
          <a:p>
            <a:pPr lvl="1"/>
            <a:r>
              <a:rPr lang="en-US">
                <a:solidFill>
                  <a:srgbClr val="FFFFFF"/>
                </a:solidFill>
                <a:effectLst/>
              </a:rPr>
              <a:t>Who runs things</a:t>
            </a:r>
          </a:p>
          <a:p>
            <a:pPr lvl="1"/>
            <a:r>
              <a:rPr lang="en-US">
                <a:solidFill>
                  <a:srgbClr val="FFFFFF"/>
                </a:solidFill>
                <a:effectLst/>
              </a:rPr>
              <a:t>What happened</a:t>
            </a:r>
            <a:r>
              <a:rPr lang="en-US" baseline="0">
                <a:solidFill>
                  <a:srgbClr val="FFFFFF"/>
                </a:solidFill>
                <a:effectLst/>
              </a:rPr>
              <a:t> 200 years ago</a:t>
            </a:r>
          </a:p>
          <a:p>
            <a:pPr lvl="1"/>
            <a:r>
              <a:rPr lang="en-US" baseline="0">
                <a:solidFill>
                  <a:srgbClr val="FFFFFF"/>
                </a:solidFill>
                <a:effectLst/>
              </a:rPr>
              <a:t>Is this a successful empire, or is there a lost king/kingdom</a:t>
            </a:r>
          </a:p>
        </p:txBody>
      </p:sp>
    </p:spTree>
    <p:extLst>
      <p:ext uri="{BB962C8B-B14F-4D97-AF65-F5344CB8AC3E}">
        <p14:creationId xmlns:p14="http://schemas.microsoft.com/office/powerpoint/2010/main" val="1570741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A69B310-F373-2824-BB09-6568982E3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7B6251-ACA5-460C-E948-E4B12CB9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lvl="0" algn="ctr"/>
            <a:r>
              <a:rPr lang="en-US" sz="5200">
                <a:solidFill>
                  <a:srgbClr val="FFFFFF"/>
                </a:solidFill>
                <a:effectLst/>
              </a:rPr>
              <a:t>Make it plausible</a:t>
            </a:r>
            <a:endParaRPr lang="en-US" sz="52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562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!!BGRectangle">
            <a:extLst>
              <a:ext uri="{FF2B5EF4-FFF2-40B4-BE49-F238E27FC236}">
                <a16:creationId xmlns:a16="http://schemas.microsoft.com/office/drawing/2014/main" id="{9CC67894-1D18-43E0-B8E1-ECF37EB0D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13E3398-4840-4DA1-B674-51AE569B2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707" r="-1" b="240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>
                <a:solidFill>
                  <a:srgbClr val="FFFFFF"/>
                </a:solidFill>
              </a:rPr>
              <a:t>People</a:t>
            </a:r>
          </a:p>
        </p:txBody>
      </p:sp>
      <p:sp>
        <p:nvSpPr>
          <p:cNvPr id="14" name="!!Line">
            <a:extLst>
              <a:ext uri="{FF2B5EF4-FFF2-40B4-BE49-F238E27FC236}">
                <a16:creationId xmlns:a16="http://schemas.microsoft.com/office/drawing/2014/main" id="{83306AB0-8BF5-43D5-B5E2-C53EA078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826324"/>
            <a:ext cx="27432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 vert="horz" lIns="91440" tIns="45720" rIns="91440" bIns="45720" rtlCol="0">
            <a:normAutofit/>
          </a:bodyPr>
          <a:lstStyle/>
          <a:p>
            <a:pPr lvl="0" rtl="0" eaLnBrk="1" latinLnBrk="0" hangingPunct="1"/>
            <a:r>
              <a:rPr lang="en-US" sz="1900" dirty="0">
                <a:solidFill>
                  <a:srgbClr val="FFFFFF"/>
                </a:solidFill>
                <a:effectLst/>
                <a:latin typeface="Calibri Light"/>
                <a:cs typeface="Calibri Light"/>
              </a:rPr>
              <a:t>How do people congregate?</a:t>
            </a:r>
          </a:p>
          <a:p>
            <a:pPr lvl="1"/>
            <a:r>
              <a:rPr lang="en-US" sz="1900" baseline="0" dirty="0">
                <a:solidFill>
                  <a:srgbClr val="FFFFFF"/>
                </a:solidFill>
                <a:latin typeface="Calibri Light"/>
                <a:cs typeface="Calibri Light"/>
              </a:rPr>
              <a:t>Look to history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  <a:latin typeface="Calibri Light"/>
                <a:cs typeface="Calibri Light"/>
              </a:rPr>
              <a:t>Population density is a huge factor in low-tech nations (exchange magic for tech)</a:t>
            </a:r>
          </a:p>
          <a:p>
            <a:pPr lvl="2"/>
            <a:r>
              <a:rPr lang="en-US" sz="1900" baseline="0" dirty="0">
                <a:solidFill>
                  <a:srgbClr val="FFFFFF"/>
                </a:solidFill>
                <a:latin typeface="Calibri Light"/>
                <a:cs typeface="Calibri Light"/>
              </a:rPr>
              <a:t>Up to about 1500 AD </a:t>
            </a:r>
            <a:r>
              <a:rPr lang="en-US" sz="1900" dirty="0">
                <a:solidFill>
                  <a:srgbClr val="FFFFFF"/>
                </a:solidFill>
                <a:latin typeface="Calibri Light"/>
                <a:cs typeface="Calibri Light"/>
              </a:rPr>
              <a:t>the highest density population in any European nation was about 100 people per sq mile.  London, Rome, Paris, Berlin, </a:t>
            </a:r>
            <a:r>
              <a:rPr lang="en-US" sz="1900" dirty="0" err="1">
                <a:solidFill>
                  <a:srgbClr val="FFFFFF"/>
                </a:solidFill>
                <a:latin typeface="Calibri Light"/>
                <a:cs typeface="Calibri Light"/>
              </a:rPr>
              <a:t>etc</a:t>
            </a:r>
            <a:r>
              <a:rPr lang="en-US" sz="1900" dirty="0">
                <a:solidFill>
                  <a:srgbClr val="FFFFFF"/>
                </a:solidFill>
                <a:latin typeface="Calibri Light"/>
                <a:cs typeface="Calibri Light"/>
              </a:rPr>
              <a:t>…. 100ppl</a:t>
            </a:r>
          </a:p>
          <a:p>
            <a:pPr lvl="2"/>
            <a:r>
              <a:rPr lang="en-US" sz="1900" baseline="0" dirty="0">
                <a:solidFill>
                  <a:srgbClr val="FFFFFF"/>
                </a:solidFill>
                <a:latin typeface="Calibri Light"/>
                <a:cs typeface="Calibri Light"/>
              </a:rPr>
              <a:t>It requires a </a:t>
            </a:r>
            <a:r>
              <a:rPr lang="en-US" sz="1900" dirty="0">
                <a:solidFill>
                  <a:srgbClr val="FFFFFF"/>
                </a:solidFill>
                <a:latin typeface="Calibri Light"/>
                <a:cs typeface="Calibri Light"/>
              </a:rPr>
              <a:t>tremendous amount of land to raise cattle and farm in pre-industrial world to feed people</a:t>
            </a:r>
          </a:p>
          <a:p>
            <a:pPr lvl="2"/>
            <a:r>
              <a:rPr lang="en-US" sz="1900" b="1" u="sng" dirty="0">
                <a:solidFill>
                  <a:srgbClr val="FFFFFF"/>
                </a:solidFill>
                <a:latin typeface="Calibri Light"/>
                <a:cs typeface="Calibri Light"/>
              </a:rPr>
              <a:t>Clean</a:t>
            </a:r>
            <a:r>
              <a:rPr lang="en-US" sz="1900" dirty="0">
                <a:solidFill>
                  <a:srgbClr val="FFFFFF"/>
                </a:solidFill>
                <a:latin typeface="Calibri Light"/>
                <a:cs typeface="Calibri Light"/>
              </a:rPr>
              <a:t> water was a valuable resource.  No clean water = no people</a:t>
            </a:r>
          </a:p>
          <a:p>
            <a:pPr lvl="3"/>
            <a:r>
              <a:rPr lang="en-US" sz="1900" baseline="0" dirty="0">
                <a:solidFill>
                  <a:srgbClr val="FFFFFF"/>
                </a:solidFill>
                <a:latin typeface="Calibri Light"/>
                <a:cs typeface="Calibri Light"/>
              </a:rPr>
              <a:t>Hand digging a well changes where you can live and prosper</a:t>
            </a:r>
          </a:p>
          <a:p>
            <a:pPr lvl="1"/>
            <a:r>
              <a:rPr lang="en-US" sz="1900" dirty="0">
                <a:solidFill>
                  <a:srgbClr val="FFFFFF"/>
                </a:solidFill>
                <a:latin typeface="Calibri Light"/>
                <a:cs typeface="Calibri Light"/>
              </a:rPr>
              <a:t>Large changes in population</a:t>
            </a:r>
          </a:p>
          <a:p>
            <a:pPr lvl="2"/>
            <a:r>
              <a:rPr lang="en-US" sz="1900" baseline="0" dirty="0">
                <a:solidFill>
                  <a:srgbClr val="FFFFFF"/>
                </a:solidFill>
                <a:latin typeface="Calibri Light"/>
                <a:cs typeface="Calibri Light"/>
              </a:rPr>
              <a:t>Decreases happened frequently – famine, harsh weather, plague, war all drove </a:t>
            </a:r>
            <a:r>
              <a:rPr lang="en-US" sz="1900" dirty="0">
                <a:solidFill>
                  <a:srgbClr val="FFFFFF"/>
                </a:solidFill>
                <a:latin typeface="Calibri Light"/>
                <a:cs typeface="Calibri Light"/>
              </a:rPr>
              <a:t>population down</a:t>
            </a:r>
          </a:p>
          <a:p>
            <a:pPr lvl="2"/>
            <a:r>
              <a:rPr lang="en-US" sz="1900" baseline="0" dirty="0">
                <a:solidFill>
                  <a:srgbClr val="FFFFFF"/>
                </a:solidFill>
                <a:latin typeface="Calibri Light"/>
                <a:cs typeface="Calibri Light"/>
              </a:rPr>
              <a:t>Increases were nearly unheard of, except in the case of massive migrations</a:t>
            </a:r>
          </a:p>
        </p:txBody>
      </p:sp>
    </p:spTree>
    <p:extLst>
      <p:ext uri="{BB962C8B-B14F-4D97-AF65-F5344CB8AC3E}">
        <p14:creationId xmlns:p14="http://schemas.microsoft.com/office/powerpoint/2010/main" val="2919333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!!BGRectangle">
            <a:extLst>
              <a:ext uri="{FF2B5EF4-FFF2-40B4-BE49-F238E27FC236}">
                <a16:creationId xmlns:a16="http://schemas.microsoft.com/office/drawing/2014/main" id="{9CC67894-1D18-43E0-B8E1-ECF37EB0D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13E3398-4840-4DA1-B674-51AE569B24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26707" r="-1" b="2407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sz="6600" dirty="0">
                <a:solidFill>
                  <a:srgbClr val="FFFFFF"/>
                </a:solidFill>
              </a:rPr>
              <a:t>Travel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" name="!!Line">
            <a:extLst>
              <a:ext uri="{FF2B5EF4-FFF2-40B4-BE49-F238E27FC236}">
                <a16:creationId xmlns:a16="http://schemas.microsoft.com/office/drawing/2014/main" id="{83306AB0-8BF5-43D5-B5E2-C53EA078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826324"/>
            <a:ext cx="27432" cy="91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 vert="horz" lIns="91440" tIns="45720" rIns="91440" bIns="45720" rtlCol="0">
            <a:normAutofit/>
          </a:bodyPr>
          <a:lstStyle/>
          <a:p>
            <a:pPr lvl="0" rtl="0" eaLnBrk="1" latinLnBrk="0" hangingPunct="1"/>
            <a:r>
              <a:rPr lang="en-US" sz="3200" dirty="0">
                <a:solidFill>
                  <a:srgbClr val="FFFFFF"/>
                </a:solidFill>
                <a:effectLst/>
                <a:latin typeface="Calibri Light"/>
                <a:cs typeface="Calibri Light"/>
              </a:rPr>
              <a:t>Most people TODAY do not live more than 50 miles from where they are born</a:t>
            </a:r>
          </a:p>
          <a:p>
            <a:pPr lvl="0" rtl="0" eaLnBrk="1" latinLnBrk="0" hangingPunct="1"/>
            <a:r>
              <a:rPr lang="en-US" sz="3200" baseline="0" dirty="0">
                <a:solidFill>
                  <a:srgbClr val="FFFFFF"/>
                </a:solidFill>
                <a:latin typeface="Calibri Light"/>
                <a:cs typeface="Calibri Light"/>
              </a:rPr>
              <a:t>In pre-industrial times it was closer to 5</a:t>
            </a:r>
          </a:p>
          <a:p>
            <a:pPr lvl="0" rtl="0" eaLnBrk="1" latinLnBrk="0" hangingPunct="1"/>
            <a:r>
              <a:rPr lang="en-US" sz="3200" dirty="0">
                <a:solidFill>
                  <a:srgbClr val="FFFFFF"/>
                </a:solidFill>
                <a:latin typeface="Calibri Light"/>
                <a:cs typeface="Calibri Light"/>
              </a:rPr>
              <a:t>Travel was rare for the “working class”, expensive, and took a long time</a:t>
            </a:r>
          </a:p>
          <a:p>
            <a:pPr lvl="1"/>
            <a:r>
              <a:rPr lang="en-US" baseline="0" dirty="0">
                <a:solidFill>
                  <a:srgbClr val="FFFFFF"/>
                </a:solidFill>
                <a:latin typeface="Calibri Light"/>
                <a:cs typeface="Calibri Light"/>
              </a:rPr>
              <a:t>Horses do not travel much further in a day than humans, </a:t>
            </a:r>
            <a:r>
              <a:rPr lang="en-US" dirty="0">
                <a:solidFill>
                  <a:srgbClr val="FFFFFF"/>
                </a:solidFill>
                <a:latin typeface="Calibri Light"/>
                <a:cs typeface="Calibri Light"/>
              </a:rPr>
              <a:t>not if you want them to survive</a:t>
            </a:r>
            <a:endParaRPr lang="en-US" baseline="0" dirty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lvl="1"/>
            <a:endParaRPr lang="en-US" sz="1500" baseline="0" dirty="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49403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pPr rtl="0" eaLnBrk="1" latinLnBrk="0" hangingPunct="1"/>
            <a:r>
              <a:rPr lang="en-US" sz="4000"/>
              <a:t>Economy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1700">
                <a:effectLst/>
                <a:latin typeface="Calibri Light"/>
                <a:cs typeface="Calibri Light"/>
              </a:rPr>
              <a:t>How is wealth created?</a:t>
            </a:r>
          </a:p>
          <a:p>
            <a:pPr lvl="1"/>
            <a:r>
              <a:rPr lang="en-US" sz="1700" baseline="0">
                <a:latin typeface="Calibri Light"/>
                <a:cs typeface="Calibri Light"/>
              </a:rPr>
              <a:t>Look to history</a:t>
            </a:r>
          </a:p>
          <a:p>
            <a:pPr lvl="1"/>
            <a:r>
              <a:rPr lang="en-US" sz="1700">
                <a:latin typeface="Calibri Light"/>
                <a:cs typeface="Calibri Light"/>
              </a:rPr>
              <a:t>How has magic changed the economy?</a:t>
            </a:r>
          </a:p>
          <a:p>
            <a:pPr lvl="2"/>
            <a:r>
              <a:rPr lang="en-US" sz="1700" baseline="0">
                <a:latin typeface="Calibri Light"/>
                <a:cs typeface="Calibri Light"/>
              </a:rPr>
              <a:t>Has it always existed?</a:t>
            </a:r>
          </a:p>
          <a:p>
            <a:pPr lvl="2"/>
            <a:r>
              <a:rPr lang="en-US" sz="1700">
                <a:latin typeface="Calibri Light"/>
                <a:cs typeface="Calibri Light"/>
              </a:rPr>
              <a:t>Is it a limited resource?</a:t>
            </a:r>
          </a:p>
          <a:p>
            <a:pPr lvl="2"/>
            <a:r>
              <a:rPr lang="en-US" sz="1700" baseline="0">
                <a:latin typeface="Calibri Light"/>
                <a:cs typeface="Calibri Light"/>
              </a:rPr>
              <a:t>Does it require an e</a:t>
            </a:r>
            <a:r>
              <a:rPr lang="en-US" sz="1700">
                <a:latin typeface="Calibri Light"/>
                <a:cs typeface="Calibri Light"/>
              </a:rPr>
              <a:t>ducation or training?</a:t>
            </a:r>
          </a:p>
          <a:p>
            <a:pPr lvl="3"/>
            <a:r>
              <a:rPr lang="en-US" sz="1700">
                <a:latin typeface="Calibri Light"/>
                <a:cs typeface="Calibri Light"/>
              </a:rPr>
              <a:t>Who controls the universities?</a:t>
            </a:r>
          </a:p>
          <a:p>
            <a:pPr lvl="2"/>
            <a:r>
              <a:rPr lang="en-US" sz="1700">
                <a:latin typeface="Calibri Light"/>
                <a:cs typeface="Calibri Light"/>
              </a:rPr>
              <a:t>How is it limited?  Wish cannot be unlimited?</a:t>
            </a:r>
          </a:p>
          <a:p>
            <a:pPr lvl="3"/>
            <a:r>
              <a:rPr lang="en-US" sz="1700" baseline="0">
                <a:latin typeface="Calibri Light"/>
                <a:cs typeface="Calibri Light"/>
              </a:rPr>
              <a:t>If it is limited, how is the knowledge shared and continued?</a:t>
            </a:r>
          </a:p>
        </p:txBody>
      </p:sp>
      <p:cxnSp>
        <p:nvCxnSpPr>
          <p:cNvPr id="22" name="Straight Connector 18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722" y="576072"/>
            <a:ext cx="5000624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650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BGRectangle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182" y="932961"/>
            <a:ext cx="4887685" cy="1777419"/>
          </a:xfrm>
        </p:spPr>
        <p:txBody>
          <a:bodyPr anchor="b">
            <a:normAutofit/>
          </a:bodyPr>
          <a:lstStyle/>
          <a:p>
            <a:pPr rtl="0" eaLnBrk="1" latinLnBrk="0" hangingPunct="1"/>
            <a:r>
              <a:rPr lang="en-US" sz="4000"/>
              <a:t>Economy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5" r="3" b="3"/>
          <a:stretch/>
        </p:blipFill>
        <p:spPr>
          <a:xfrm>
            <a:off x="391903" y="573678"/>
            <a:ext cx="5103206" cy="5710645"/>
          </a:xfrm>
          <a:prstGeom prst="rect">
            <a:avLst/>
          </a:prstGeom>
        </p:spPr>
      </p:pic>
      <p:sp>
        <p:nvSpPr>
          <p:cNvPr id="12" name="!!Line">
            <a:extLst>
              <a:ext uri="{FF2B5EF4-FFF2-40B4-BE49-F238E27FC236}">
                <a16:creationId xmlns:a16="http://schemas.microsoft.com/office/drawing/2014/main" id="{0AF80B57-54E2-4D01-8731-3F38B0C5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08192" y="1417320"/>
            <a:ext cx="9144" cy="4023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182" y="2894529"/>
            <a:ext cx="4887685" cy="32101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1300">
                <a:effectLst/>
                <a:latin typeface="Calibri Light"/>
                <a:cs typeface="Calibri Light"/>
              </a:rPr>
              <a:t>How is wealth created?</a:t>
            </a:r>
          </a:p>
          <a:p>
            <a:pPr lvl="1"/>
            <a:r>
              <a:rPr lang="en-US" sz="1300">
                <a:latin typeface="Calibri Light"/>
                <a:cs typeface="Calibri Light"/>
              </a:rPr>
              <a:t>Herd based societies are generally highly mobile and may come to a place at the time of the year when you sell the herd for slaughter</a:t>
            </a:r>
          </a:p>
          <a:p>
            <a:pPr lvl="2"/>
            <a:r>
              <a:rPr lang="en-US" sz="1300" baseline="0">
                <a:latin typeface="Calibri Light"/>
                <a:cs typeface="Calibri Light"/>
              </a:rPr>
              <a:t>May make a tent city</a:t>
            </a:r>
          </a:p>
          <a:p>
            <a:pPr lvl="2"/>
            <a:r>
              <a:rPr lang="en-US" sz="1300">
                <a:latin typeface="Calibri Light"/>
                <a:cs typeface="Calibri Light"/>
              </a:rPr>
              <a:t>Herd people tend to be closed off and not trusting of outsiders (everything is a predator)</a:t>
            </a:r>
          </a:p>
          <a:p>
            <a:pPr lvl="1"/>
            <a:r>
              <a:rPr lang="en-US" sz="1300" baseline="0">
                <a:latin typeface="Calibri Light"/>
                <a:cs typeface="Calibri Light"/>
              </a:rPr>
              <a:t>Farming is almost completely water dependent.  Terraforming is very </a:t>
            </a:r>
            <a:r>
              <a:rPr lang="en-US" sz="1300">
                <a:latin typeface="Calibri Light"/>
                <a:cs typeface="Calibri Light"/>
              </a:rPr>
              <a:t>complex because the centuries of water have produced ecological material that creates good soil</a:t>
            </a:r>
          </a:p>
          <a:p>
            <a:pPr lvl="2"/>
            <a:r>
              <a:rPr lang="en-US" sz="1300" baseline="0">
                <a:latin typeface="Calibri Light"/>
                <a:cs typeface="Calibri Light"/>
              </a:rPr>
              <a:t>Establishment is key</a:t>
            </a:r>
          </a:p>
          <a:p>
            <a:pPr lvl="2"/>
            <a:r>
              <a:rPr lang="en-US" sz="1300">
                <a:latin typeface="Calibri Light"/>
                <a:cs typeface="Calibri Light"/>
              </a:rPr>
              <a:t>Change is slow</a:t>
            </a:r>
          </a:p>
          <a:p>
            <a:pPr lvl="2"/>
            <a:r>
              <a:rPr lang="en-US" sz="1300" baseline="0">
                <a:latin typeface="Calibri Light"/>
                <a:cs typeface="Calibri Light"/>
              </a:rPr>
              <a:t>Drought &amp; Extreme (unplanned) cold</a:t>
            </a:r>
          </a:p>
        </p:txBody>
      </p:sp>
    </p:spTree>
    <p:extLst>
      <p:ext uri="{BB962C8B-B14F-4D97-AF65-F5344CB8AC3E}">
        <p14:creationId xmlns:p14="http://schemas.microsoft.com/office/powerpoint/2010/main" val="328716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5FA909-3F24-448C-A8BC-7CF77F62F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FADD7D-C4AE-4550-B4B3-C0E0EA658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0449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Welcome to Dragon Fodder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3E2E79-5C07-33B3-8123-6A99EB2AA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6140449" cy="28622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We will start from zero, no experience required</a:t>
            </a:r>
            <a:endParaRPr lang="en-US" sz="2400" baseline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baseline="0">
                <a:solidFill>
                  <a:schemeClr val="bg1">
                    <a:alpha val="80000"/>
                  </a:schemeClr>
                </a:solidFill>
              </a:rPr>
              <a:t>Participation will be rewarded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>
                <a:solidFill>
                  <a:schemeClr val="bg1">
                    <a:alpha val="80000"/>
                  </a:schemeClr>
                </a:solidFill>
              </a:rPr>
              <a:t>We have gifts</a:t>
            </a:r>
            <a:endParaRPr lang="en-US" baseline="0">
              <a:solidFill>
                <a:schemeClr val="bg1">
                  <a:alpha val="80000"/>
                </a:schemeClr>
              </a:solidFill>
              <a:cs typeface="Calibri" panose="020F0502020204030204"/>
            </a:endParaRPr>
          </a:p>
          <a:p>
            <a:pPr lvl="0"/>
            <a:r>
              <a:rPr lang="en-US" sz="2400" baseline="0">
                <a:solidFill>
                  <a:schemeClr val="bg1">
                    <a:alpha val="80000"/>
                  </a:schemeClr>
                </a:solidFill>
              </a:rPr>
              <a:t>Targeted for Beginners, enough content that experts should </a:t>
            </a:r>
            <a:r>
              <a:rPr lang="en-US" sz="2400">
                <a:solidFill>
                  <a:schemeClr val="bg1">
                    <a:alpha val="80000"/>
                  </a:schemeClr>
                </a:solidFill>
              </a:rPr>
              <a:t>have a take away or two</a:t>
            </a:r>
            <a:endParaRPr lang="en-US" sz="2400" baseline="0">
              <a:solidFill>
                <a:schemeClr val="bg1">
                  <a:alpha val="80000"/>
                </a:schemeClr>
              </a:solidFill>
            </a:endParaRPr>
          </a:p>
          <a:p>
            <a:pPr lvl="0"/>
            <a:endParaRPr lang="en-US" sz="2400" baseline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F34EA1-DA91-298D-57AB-ACC6830834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6350"/>
          <a:stretch/>
        </p:blipFill>
        <p:spPr>
          <a:xfrm>
            <a:off x="7668829" y="-1"/>
            <a:ext cx="4543953" cy="6858002"/>
          </a:xfrm>
          <a:custGeom>
            <a:avLst/>
            <a:gdLst/>
            <a:ahLst/>
            <a:cxnLst/>
            <a:rect l="l" t="t" r="r" b="b"/>
            <a:pathLst>
              <a:path w="4543953" h="6858002">
                <a:moveTo>
                  <a:pt x="248638" y="6438981"/>
                </a:moveTo>
                <a:cubicBezTo>
                  <a:pt x="258140" y="6444077"/>
                  <a:pt x="265617" y="6451650"/>
                  <a:pt x="268569" y="6463841"/>
                </a:cubicBezTo>
                <a:lnTo>
                  <a:pt x="268572" y="6463849"/>
                </a:lnTo>
                <a:lnTo>
                  <a:pt x="279556" y="6508052"/>
                </a:lnTo>
                <a:lnTo>
                  <a:pt x="282367" y="6513012"/>
                </a:lnTo>
                <a:lnTo>
                  <a:pt x="284834" y="6521804"/>
                </a:lnTo>
                <a:lnTo>
                  <a:pt x="301172" y="6546195"/>
                </a:lnTo>
                <a:lnTo>
                  <a:pt x="301172" y="6546194"/>
                </a:lnTo>
                <a:lnTo>
                  <a:pt x="282367" y="6513012"/>
                </a:lnTo>
                <a:lnTo>
                  <a:pt x="268572" y="6463849"/>
                </a:lnTo>
                <a:lnTo>
                  <a:pt x="268569" y="6463840"/>
                </a:lnTo>
                <a:close/>
                <a:moveTo>
                  <a:pt x="332842" y="2836172"/>
                </a:moveTo>
                <a:lnTo>
                  <a:pt x="332842" y="2836173"/>
                </a:lnTo>
                <a:cubicBezTo>
                  <a:pt x="336914" y="2839983"/>
                  <a:pt x="340200" y="2844317"/>
                  <a:pt x="341533" y="2848794"/>
                </a:cubicBezTo>
                <a:cubicBezTo>
                  <a:pt x="348200" y="2870416"/>
                  <a:pt x="356392" y="2892181"/>
                  <a:pt x="361441" y="2914328"/>
                </a:cubicBezTo>
                <a:lnTo>
                  <a:pt x="366072" y="2947863"/>
                </a:lnTo>
                <a:lnTo>
                  <a:pt x="362488" y="2982148"/>
                </a:lnTo>
                <a:cubicBezTo>
                  <a:pt x="354392" y="3014153"/>
                  <a:pt x="350582" y="3045777"/>
                  <a:pt x="350796" y="3077401"/>
                </a:cubicBezTo>
                <a:lnTo>
                  <a:pt x="350796" y="3077402"/>
                </a:lnTo>
                <a:lnTo>
                  <a:pt x="350796" y="3077402"/>
                </a:lnTo>
                <a:cubicBezTo>
                  <a:pt x="351010" y="3109026"/>
                  <a:pt x="355249" y="3140650"/>
                  <a:pt x="363250" y="3172655"/>
                </a:cubicBezTo>
                <a:cubicBezTo>
                  <a:pt x="389159" y="3276481"/>
                  <a:pt x="416591" y="3380306"/>
                  <a:pt x="410877" y="3489468"/>
                </a:cubicBezTo>
                <a:cubicBezTo>
                  <a:pt x="409925" y="3507564"/>
                  <a:pt x="421546" y="3529091"/>
                  <a:pt x="432976" y="3544714"/>
                </a:cubicBezTo>
                <a:cubicBezTo>
                  <a:pt x="438406" y="3552191"/>
                  <a:pt x="442585" y="3557716"/>
                  <a:pt x="445520" y="3562321"/>
                </a:cubicBezTo>
                <a:lnTo>
                  <a:pt x="450598" y="3574408"/>
                </a:lnTo>
                <a:lnTo>
                  <a:pt x="448246" y="3587174"/>
                </a:lnTo>
                <a:cubicBezTo>
                  <a:pt x="446228" y="3592232"/>
                  <a:pt x="442978" y="3598435"/>
                  <a:pt x="438500" y="3606817"/>
                </a:cubicBezTo>
                <a:cubicBezTo>
                  <a:pt x="434118" y="3614819"/>
                  <a:pt x="431452" y="3624725"/>
                  <a:pt x="424974" y="3630632"/>
                </a:cubicBezTo>
                <a:cubicBezTo>
                  <a:pt x="408496" y="3645682"/>
                  <a:pt x="402257" y="3662494"/>
                  <a:pt x="400733" y="3680163"/>
                </a:cubicBezTo>
                <a:lnTo>
                  <a:pt x="400733" y="3680164"/>
                </a:lnTo>
                <a:lnTo>
                  <a:pt x="400733" y="3680164"/>
                </a:lnTo>
                <a:lnTo>
                  <a:pt x="404781" y="3734838"/>
                </a:lnTo>
                <a:lnTo>
                  <a:pt x="404399" y="3754652"/>
                </a:lnTo>
                <a:cubicBezTo>
                  <a:pt x="398399" y="3767130"/>
                  <a:pt x="396447" y="3778655"/>
                  <a:pt x="398042" y="3789776"/>
                </a:cubicBezTo>
                <a:lnTo>
                  <a:pt x="398042" y="3789776"/>
                </a:lnTo>
                <a:lnTo>
                  <a:pt x="398042" y="3789777"/>
                </a:lnTo>
                <a:cubicBezTo>
                  <a:pt x="399638" y="3800897"/>
                  <a:pt x="404781" y="3811614"/>
                  <a:pt x="412973" y="3822473"/>
                </a:cubicBezTo>
                <a:lnTo>
                  <a:pt x="427308" y="3852620"/>
                </a:lnTo>
                <a:lnTo>
                  <a:pt x="426528" y="3868764"/>
                </a:lnTo>
                <a:cubicBezTo>
                  <a:pt x="425070" y="3874229"/>
                  <a:pt x="422307" y="3879766"/>
                  <a:pt x="417925" y="3885338"/>
                </a:cubicBezTo>
                <a:cubicBezTo>
                  <a:pt x="398494" y="3910104"/>
                  <a:pt x="388302" y="3935727"/>
                  <a:pt x="386040" y="3962159"/>
                </a:cubicBezTo>
                <a:lnTo>
                  <a:pt x="386040" y="3962160"/>
                </a:lnTo>
                <a:lnTo>
                  <a:pt x="386040" y="3962160"/>
                </a:lnTo>
                <a:cubicBezTo>
                  <a:pt x="383778" y="3988593"/>
                  <a:pt x="389446" y="4015835"/>
                  <a:pt x="401733" y="4043840"/>
                </a:cubicBezTo>
                <a:lnTo>
                  <a:pt x="416855" y="4103826"/>
                </a:lnTo>
                <a:lnTo>
                  <a:pt x="414887" y="4134256"/>
                </a:lnTo>
                <a:cubicBezTo>
                  <a:pt x="413045" y="4144498"/>
                  <a:pt x="409973" y="4154857"/>
                  <a:pt x="405543" y="4165383"/>
                </a:cubicBezTo>
                <a:cubicBezTo>
                  <a:pt x="402114" y="4173480"/>
                  <a:pt x="401543" y="4182767"/>
                  <a:pt x="401638" y="4192387"/>
                </a:cubicBezTo>
                <a:lnTo>
                  <a:pt x="401638" y="4192388"/>
                </a:lnTo>
                <a:lnTo>
                  <a:pt x="401638" y="4192388"/>
                </a:lnTo>
                <a:lnTo>
                  <a:pt x="401733" y="4221391"/>
                </a:lnTo>
                <a:lnTo>
                  <a:pt x="396017" y="4253014"/>
                </a:lnTo>
                <a:cubicBezTo>
                  <a:pt x="383824" y="4277401"/>
                  <a:pt x="368204" y="4300070"/>
                  <a:pt x="356201" y="4324645"/>
                </a:cubicBezTo>
                <a:cubicBezTo>
                  <a:pt x="350487" y="4336457"/>
                  <a:pt x="347439" y="4350554"/>
                  <a:pt x="347247" y="4363890"/>
                </a:cubicBezTo>
                <a:lnTo>
                  <a:pt x="347247" y="4363891"/>
                </a:lnTo>
                <a:lnTo>
                  <a:pt x="347247" y="4363891"/>
                </a:lnTo>
                <a:cubicBezTo>
                  <a:pt x="346295" y="4403326"/>
                  <a:pt x="346295" y="4442762"/>
                  <a:pt x="348009" y="4482005"/>
                </a:cubicBezTo>
                <a:cubicBezTo>
                  <a:pt x="350677" y="4546777"/>
                  <a:pt x="351249" y="4612501"/>
                  <a:pt x="408019" y="4659175"/>
                </a:cubicBezTo>
                <a:cubicBezTo>
                  <a:pt x="412591" y="4662987"/>
                  <a:pt x="415259" y="4671177"/>
                  <a:pt x="416021" y="4677656"/>
                </a:cubicBezTo>
                <a:cubicBezTo>
                  <a:pt x="419640" y="4707565"/>
                  <a:pt x="420022" y="4738236"/>
                  <a:pt x="425928" y="4767765"/>
                </a:cubicBezTo>
                <a:lnTo>
                  <a:pt x="427237" y="4800483"/>
                </a:lnTo>
                <a:lnTo>
                  <a:pt x="412401" y="4828916"/>
                </a:lnTo>
                <a:cubicBezTo>
                  <a:pt x="395828" y="4846490"/>
                  <a:pt x="384397" y="4866958"/>
                  <a:pt x="382691" y="4889275"/>
                </a:cubicBezTo>
                <a:lnTo>
                  <a:pt x="382691" y="4889275"/>
                </a:lnTo>
                <a:lnTo>
                  <a:pt x="382691" y="4889276"/>
                </a:lnTo>
                <a:cubicBezTo>
                  <a:pt x="382122" y="4896714"/>
                  <a:pt x="382634" y="4904358"/>
                  <a:pt x="384396" y="4912169"/>
                </a:cubicBezTo>
                <a:lnTo>
                  <a:pt x="385799" y="4933805"/>
                </a:lnTo>
                <a:lnTo>
                  <a:pt x="381039" y="4952673"/>
                </a:lnTo>
                <a:cubicBezTo>
                  <a:pt x="376253" y="4964604"/>
                  <a:pt x="368680" y="4975511"/>
                  <a:pt x="360964" y="4987037"/>
                </a:cubicBezTo>
                <a:cubicBezTo>
                  <a:pt x="349725" y="5003801"/>
                  <a:pt x="335627" y="5022852"/>
                  <a:pt x="334485" y="5041521"/>
                </a:cubicBezTo>
                <a:cubicBezTo>
                  <a:pt x="332628" y="5073241"/>
                  <a:pt x="310088" y="5101639"/>
                  <a:pt x="308337" y="5133224"/>
                </a:cubicBezTo>
                <a:lnTo>
                  <a:pt x="308337" y="5133225"/>
                </a:lnTo>
                <a:lnTo>
                  <a:pt x="308337" y="5133225"/>
                </a:lnTo>
                <a:lnTo>
                  <a:pt x="315052" y="5166114"/>
                </a:lnTo>
                <a:lnTo>
                  <a:pt x="314362" y="5172090"/>
                </a:lnTo>
                <a:cubicBezTo>
                  <a:pt x="313481" y="5174400"/>
                  <a:pt x="312290" y="5176876"/>
                  <a:pt x="311814" y="5179067"/>
                </a:cubicBezTo>
                <a:lnTo>
                  <a:pt x="311814" y="5179068"/>
                </a:lnTo>
                <a:lnTo>
                  <a:pt x="311814" y="5179068"/>
                </a:lnTo>
                <a:cubicBezTo>
                  <a:pt x="304574" y="5214122"/>
                  <a:pt x="311624" y="5247079"/>
                  <a:pt x="335437" y="5272797"/>
                </a:cubicBezTo>
                <a:cubicBezTo>
                  <a:pt x="350964" y="5289657"/>
                  <a:pt x="359489" y="5307422"/>
                  <a:pt x="362870" y="5326163"/>
                </a:cubicBezTo>
                <a:lnTo>
                  <a:pt x="364317" y="5355014"/>
                </a:lnTo>
                <a:lnTo>
                  <a:pt x="359440" y="5385384"/>
                </a:lnTo>
                <a:cubicBezTo>
                  <a:pt x="356201" y="5398721"/>
                  <a:pt x="353915" y="5412057"/>
                  <a:pt x="351249" y="5425582"/>
                </a:cubicBezTo>
                <a:cubicBezTo>
                  <a:pt x="347439" y="5443870"/>
                  <a:pt x="343437" y="5462351"/>
                  <a:pt x="339627" y="5480637"/>
                </a:cubicBezTo>
                <a:cubicBezTo>
                  <a:pt x="337722" y="5489497"/>
                  <a:pt x="335151" y="5498832"/>
                  <a:pt x="335103" y="5507667"/>
                </a:cubicBezTo>
                <a:lnTo>
                  <a:pt x="335103" y="5507668"/>
                </a:lnTo>
                <a:lnTo>
                  <a:pt x="335103" y="5507668"/>
                </a:lnTo>
                <a:cubicBezTo>
                  <a:pt x="335056" y="5516503"/>
                  <a:pt x="337532" y="5524837"/>
                  <a:pt x="345723" y="5531694"/>
                </a:cubicBezTo>
                <a:lnTo>
                  <a:pt x="355869" y="5547578"/>
                </a:lnTo>
                <a:lnTo>
                  <a:pt x="346295" y="5562746"/>
                </a:lnTo>
                <a:cubicBezTo>
                  <a:pt x="303622" y="5600467"/>
                  <a:pt x="276951" y="5646189"/>
                  <a:pt x="275047" y="5704483"/>
                </a:cubicBezTo>
                <a:cubicBezTo>
                  <a:pt x="274665" y="5716485"/>
                  <a:pt x="271999" y="5728678"/>
                  <a:pt x="269141" y="5740488"/>
                </a:cubicBezTo>
                <a:cubicBezTo>
                  <a:pt x="267426" y="5747728"/>
                  <a:pt x="265520" y="5756493"/>
                  <a:pt x="260376" y="5760873"/>
                </a:cubicBezTo>
                <a:cubicBezTo>
                  <a:pt x="221133" y="5794974"/>
                  <a:pt x="193890" y="5837457"/>
                  <a:pt x="171981" y="5883751"/>
                </a:cubicBezTo>
                <a:cubicBezTo>
                  <a:pt x="164171" y="5900323"/>
                  <a:pt x="156361" y="5918042"/>
                  <a:pt x="154075" y="5935949"/>
                </a:cubicBezTo>
                <a:lnTo>
                  <a:pt x="154075" y="5935950"/>
                </a:lnTo>
                <a:lnTo>
                  <a:pt x="154075" y="5935950"/>
                </a:lnTo>
                <a:cubicBezTo>
                  <a:pt x="151789" y="5954618"/>
                  <a:pt x="155599" y="5974241"/>
                  <a:pt x="157695" y="5993292"/>
                </a:cubicBezTo>
                <a:cubicBezTo>
                  <a:pt x="158837" y="6004532"/>
                  <a:pt x="158647" y="6017486"/>
                  <a:pt x="164171" y="6026441"/>
                </a:cubicBezTo>
                <a:cubicBezTo>
                  <a:pt x="181508" y="6054826"/>
                  <a:pt x="200176" y="6082259"/>
                  <a:pt x="220371" y="6108739"/>
                </a:cubicBezTo>
                <a:lnTo>
                  <a:pt x="234064" y="6133315"/>
                </a:lnTo>
                <a:lnTo>
                  <a:pt x="230364" y="6143190"/>
                </a:lnTo>
                <a:cubicBezTo>
                  <a:pt x="227813" y="6146732"/>
                  <a:pt x="223895" y="6150697"/>
                  <a:pt x="218465" y="6155602"/>
                </a:cubicBezTo>
                <a:cubicBezTo>
                  <a:pt x="196176" y="6175797"/>
                  <a:pt x="184556" y="6200944"/>
                  <a:pt x="179794" y="6228756"/>
                </a:cubicBezTo>
                <a:cubicBezTo>
                  <a:pt x="172363" y="6272764"/>
                  <a:pt x="166077" y="6317151"/>
                  <a:pt x="162457" y="6361539"/>
                </a:cubicBezTo>
                <a:lnTo>
                  <a:pt x="162457" y="6361540"/>
                </a:lnTo>
                <a:lnTo>
                  <a:pt x="162457" y="6361540"/>
                </a:lnTo>
                <a:lnTo>
                  <a:pt x="162684" y="6365557"/>
                </a:lnTo>
                <a:lnTo>
                  <a:pt x="163946" y="6387910"/>
                </a:lnTo>
                <a:lnTo>
                  <a:pt x="166047" y="6392243"/>
                </a:lnTo>
                <a:lnTo>
                  <a:pt x="173364" y="6407333"/>
                </a:lnTo>
                <a:lnTo>
                  <a:pt x="173364" y="6407332"/>
                </a:lnTo>
                <a:lnTo>
                  <a:pt x="166047" y="6392243"/>
                </a:lnTo>
                <a:lnTo>
                  <a:pt x="163946" y="6387910"/>
                </a:lnTo>
                <a:lnTo>
                  <a:pt x="162684" y="6365557"/>
                </a:lnTo>
                <a:lnTo>
                  <a:pt x="162457" y="6361540"/>
                </a:lnTo>
                <a:lnTo>
                  <a:pt x="179794" y="6228757"/>
                </a:lnTo>
                <a:cubicBezTo>
                  <a:pt x="184556" y="6200945"/>
                  <a:pt x="196176" y="6175798"/>
                  <a:pt x="218465" y="6155603"/>
                </a:cubicBezTo>
                <a:cubicBezTo>
                  <a:pt x="229325" y="6145793"/>
                  <a:pt x="234135" y="6139745"/>
                  <a:pt x="234064" y="6133315"/>
                </a:cubicBezTo>
                <a:lnTo>
                  <a:pt x="234064" y="6133315"/>
                </a:lnTo>
                <a:lnTo>
                  <a:pt x="234064" y="6133314"/>
                </a:lnTo>
                <a:cubicBezTo>
                  <a:pt x="233993" y="6126884"/>
                  <a:pt x="229039" y="6120074"/>
                  <a:pt x="220371" y="6108738"/>
                </a:cubicBezTo>
                <a:cubicBezTo>
                  <a:pt x="200176" y="6082258"/>
                  <a:pt x="181508" y="6054825"/>
                  <a:pt x="164171" y="6026440"/>
                </a:cubicBezTo>
                <a:cubicBezTo>
                  <a:pt x="158647" y="6017485"/>
                  <a:pt x="158837" y="6004531"/>
                  <a:pt x="157695" y="5993291"/>
                </a:cubicBezTo>
                <a:cubicBezTo>
                  <a:pt x="156647" y="5983766"/>
                  <a:pt x="155171" y="5974097"/>
                  <a:pt x="154242" y="5964477"/>
                </a:cubicBezTo>
                <a:lnTo>
                  <a:pt x="154075" y="5935950"/>
                </a:lnTo>
                <a:lnTo>
                  <a:pt x="160957" y="5909351"/>
                </a:lnTo>
                <a:cubicBezTo>
                  <a:pt x="164171" y="5900611"/>
                  <a:pt x="168076" y="5892038"/>
                  <a:pt x="171981" y="5883752"/>
                </a:cubicBezTo>
                <a:cubicBezTo>
                  <a:pt x="193890" y="5837458"/>
                  <a:pt x="221133" y="5794975"/>
                  <a:pt x="260376" y="5760874"/>
                </a:cubicBezTo>
                <a:cubicBezTo>
                  <a:pt x="265520" y="5756494"/>
                  <a:pt x="267426" y="5747729"/>
                  <a:pt x="269141" y="5740489"/>
                </a:cubicBezTo>
                <a:cubicBezTo>
                  <a:pt x="271999" y="5728679"/>
                  <a:pt x="274665" y="5716486"/>
                  <a:pt x="275047" y="5704484"/>
                </a:cubicBezTo>
                <a:cubicBezTo>
                  <a:pt x="276951" y="5646190"/>
                  <a:pt x="303622" y="5600468"/>
                  <a:pt x="346295" y="5562747"/>
                </a:cubicBezTo>
                <a:cubicBezTo>
                  <a:pt x="352392" y="5557318"/>
                  <a:pt x="355774" y="5552508"/>
                  <a:pt x="355869" y="5547579"/>
                </a:cubicBezTo>
                <a:lnTo>
                  <a:pt x="355869" y="5547578"/>
                </a:lnTo>
                <a:lnTo>
                  <a:pt x="355869" y="5547578"/>
                </a:lnTo>
                <a:cubicBezTo>
                  <a:pt x="355964" y="5542649"/>
                  <a:pt x="352773" y="5537600"/>
                  <a:pt x="345723" y="5531693"/>
                </a:cubicBezTo>
                <a:cubicBezTo>
                  <a:pt x="341628" y="5528265"/>
                  <a:pt x="338961" y="5524467"/>
                  <a:pt x="337324" y="5520422"/>
                </a:cubicBezTo>
                <a:lnTo>
                  <a:pt x="335103" y="5507668"/>
                </a:lnTo>
                <a:lnTo>
                  <a:pt x="339627" y="5480638"/>
                </a:lnTo>
                <a:cubicBezTo>
                  <a:pt x="343437" y="5462352"/>
                  <a:pt x="347439" y="5443871"/>
                  <a:pt x="351249" y="5425583"/>
                </a:cubicBezTo>
                <a:cubicBezTo>
                  <a:pt x="353915" y="5412058"/>
                  <a:pt x="356201" y="5398722"/>
                  <a:pt x="359440" y="5385385"/>
                </a:cubicBezTo>
                <a:cubicBezTo>
                  <a:pt x="361965" y="5375003"/>
                  <a:pt x="363668" y="5364883"/>
                  <a:pt x="364317" y="5355015"/>
                </a:cubicBezTo>
                <a:lnTo>
                  <a:pt x="364317" y="5355014"/>
                </a:lnTo>
                <a:lnTo>
                  <a:pt x="364317" y="5355014"/>
                </a:lnTo>
                <a:cubicBezTo>
                  <a:pt x="366264" y="5325412"/>
                  <a:pt x="358727" y="5298086"/>
                  <a:pt x="335437" y="5272796"/>
                </a:cubicBezTo>
                <a:cubicBezTo>
                  <a:pt x="323531" y="5259937"/>
                  <a:pt x="315815" y="5245269"/>
                  <a:pt x="311981" y="5229433"/>
                </a:cubicBezTo>
                <a:lnTo>
                  <a:pt x="311814" y="5179068"/>
                </a:lnTo>
                <a:lnTo>
                  <a:pt x="314362" y="5172091"/>
                </a:lnTo>
                <a:cubicBezTo>
                  <a:pt x="315243" y="5169781"/>
                  <a:pt x="315814" y="5167638"/>
                  <a:pt x="315052" y="5166114"/>
                </a:cubicBezTo>
                <a:lnTo>
                  <a:pt x="315052" y="5166114"/>
                </a:lnTo>
                <a:lnTo>
                  <a:pt x="315052" y="5166113"/>
                </a:lnTo>
                <a:lnTo>
                  <a:pt x="308337" y="5133225"/>
                </a:lnTo>
                <a:lnTo>
                  <a:pt x="315482" y="5102461"/>
                </a:lnTo>
                <a:cubicBezTo>
                  <a:pt x="322817" y="5082339"/>
                  <a:pt x="333247" y="5062669"/>
                  <a:pt x="334485" y="5041522"/>
                </a:cubicBezTo>
                <a:cubicBezTo>
                  <a:pt x="335627" y="5022853"/>
                  <a:pt x="349725" y="5003802"/>
                  <a:pt x="360964" y="4987038"/>
                </a:cubicBezTo>
                <a:cubicBezTo>
                  <a:pt x="372538" y="4969748"/>
                  <a:pt x="383790" y="4953853"/>
                  <a:pt x="385799" y="4933805"/>
                </a:cubicBezTo>
                <a:lnTo>
                  <a:pt x="385799" y="4933805"/>
                </a:lnTo>
                <a:lnTo>
                  <a:pt x="385799" y="4933805"/>
                </a:lnTo>
                <a:cubicBezTo>
                  <a:pt x="386468" y="4927122"/>
                  <a:pt x="386111" y="4919979"/>
                  <a:pt x="384396" y="4912168"/>
                </a:cubicBezTo>
                <a:lnTo>
                  <a:pt x="382691" y="4889275"/>
                </a:lnTo>
                <a:lnTo>
                  <a:pt x="387469" y="4867614"/>
                </a:lnTo>
                <a:cubicBezTo>
                  <a:pt x="392589" y="4853636"/>
                  <a:pt x="401352" y="4840633"/>
                  <a:pt x="412401" y="4828917"/>
                </a:cubicBezTo>
                <a:cubicBezTo>
                  <a:pt x="420784" y="4819964"/>
                  <a:pt x="425356" y="4810581"/>
                  <a:pt x="427237" y="4800484"/>
                </a:cubicBezTo>
                <a:lnTo>
                  <a:pt x="427237" y="4800483"/>
                </a:lnTo>
                <a:lnTo>
                  <a:pt x="427237" y="4800483"/>
                </a:lnTo>
                <a:cubicBezTo>
                  <a:pt x="429119" y="4790386"/>
                  <a:pt x="428309" y="4779575"/>
                  <a:pt x="425928" y="4767764"/>
                </a:cubicBezTo>
                <a:cubicBezTo>
                  <a:pt x="420022" y="4738235"/>
                  <a:pt x="419640" y="4707564"/>
                  <a:pt x="416021" y="4677655"/>
                </a:cubicBezTo>
                <a:cubicBezTo>
                  <a:pt x="415259" y="4671176"/>
                  <a:pt x="412591" y="4662986"/>
                  <a:pt x="408019" y="4659174"/>
                </a:cubicBezTo>
                <a:cubicBezTo>
                  <a:pt x="351249" y="4612500"/>
                  <a:pt x="350677" y="4546776"/>
                  <a:pt x="348009" y="4482004"/>
                </a:cubicBezTo>
                <a:lnTo>
                  <a:pt x="347247" y="4363891"/>
                </a:lnTo>
                <a:lnTo>
                  <a:pt x="356201" y="4324646"/>
                </a:lnTo>
                <a:cubicBezTo>
                  <a:pt x="368204" y="4300071"/>
                  <a:pt x="383824" y="4277402"/>
                  <a:pt x="396017" y="4253015"/>
                </a:cubicBezTo>
                <a:cubicBezTo>
                  <a:pt x="400781" y="4243873"/>
                  <a:pt x="400971" y="4232061"/>
                  <a:pt x="401733" y="4221392"/>
                </a:cubicBezTo>
                <a:lnTo>
                  <a:pt x="401733" y="4221391"/>
                </a:lnTo>
                <a:lnTo>
                  <a:pt x="401733" y="4221391"/>
                </a:lnTo>
                <a:lnTo>
                  <a:pt x="401638" y="4192388"/>
                </a:lnTo>
                <a:lnTo>
                  <a:pt x="405543" y="4165384"/>
                </a:lnTo>
                <a:cubicBezTo>
                  <a:pt x="414402" y="4144333"/>
                  <a:pt x="417831" y="4123948"/>
                  <a:pt x="416855" y="4103826"/>
                </a:cubicBezTo>
                <a:lnTo>
                  <a:pt x="416855" y="4103826"/>
                </a:lnTo>
                <a:lnTo>
                  <a:pt x="416855" y="4103825"/>
                </a:lnTo>
                <a:cubicBezTo>
                  <a:pt x="415879" y="4083702"/>
                  <a:pt x="410497" y="4063842"/>
                  <a:pt x="401733" y="4043839"/>
                </a:cubicBezTo>
                <a:cubicBezTo>
                  <a:pt x="395590" y="4029837"/>
                  <a:pt x="391101" y="4016025"/>
                  <a:pt x="388431" y="4002410"/>
                </a:cubicBezTo>
                <a:lnTo>
                  <a:pt x="386040" y="3962160"/>
                </a:lnTo>
                <a:lnTo>
                  <a:pt x="395544" y="3923125"/>
                </a:lnTo>
                <a:cubicBezTo>
                  <a:pt x="400804" y="3910319"/>
                  <a:pt x="408210" y="3897722"/>
                  <a:pt x="417925" y="3885339"/>
                </a:cubicBezTo>
                <a:cubicBezTo>
                  <a:pt x="426689" y="3874195"/>
                  <a:pt x="428975" y="3863193"/>
                  <a:pt x="427308" y="3852620"/>
                </a:cubicBezTo>
                <a:lnTo>
                  <a:pt x="427308" y="3852620"/>
                </a:lnTo>
                <a:lnTo>
                  <a:pt x="427308" y="3852619"/>
                </a:lnTo>
                <a:cubicBezTo>
                  <a:pt x="425642" y="3842046"/>
                  <a:pt x="420022" y="3831902"/>
                  <a:pt x="412973" y="3822472"/>
                </a:cubicBezTo>
                <a:lnTo>
                  <a:pt x="398042" y="3789776"/>
                </a:lnTo>
                <a:lnTo>
                  <a:pt x="404399" y="3754653"/>
                </a:lnTo>
                <a:cubicBezTo>
                  <a:pt x="407067" y="3749126"/>
                  <a:pt x="405733" y="3741316"/>
                  <a:pt x="404781" y="3734838"/>
                </a:cubicBezTo>
                <a:lnTo>
                  <a:pt x="404781" y="3734838"/>
                </a:lnTo>
                <a:lnTo>
                  <a:pt x="404781" y="3734837"/>
                </a:lnTo>
                <a:lnTo>
                  <a:pt x="400733" y="3680164"/>
                </a:lnTo>
                <a:lnTo>
                  <a:pt x="407246" y="3654416"/>
                </a:lnTo>
                <a:cubicBezTo>
                  <a:pt x="411056" y="3646123"/>
                  <a:pt x="416735" y="3638158"/>
                  <a:pt x="424974" y="3630633"/>
                </a:cubicBezTo>
                <a:cubicBezTo>
                  <a:pt x="431452" y="3624726"/>
                  <a:pt x="434118" y="3614820"/>
                  <a:pt x="438500" y="3606818"/>
                </a:cubicBezTo>
                <a:cubicBezTo>
                  <a:pt x="447455" y="3590054"/>
                  <a:pt x="451503" y="3582005"/>
                  <a:pt x="450598" y="3574409"/>
                </a:cubicBezTo>
                <a:lnTo>
                  <a:pt x="450598" y="3574408"/>
                </a:lnTo>
                <a:lnTo>
                  <a:pt x="450598" y="3574408"/>
                </a:lnTo>
                <a:cubicBezTo>
                  <a:pt x="449693" y="3566811"/>
                  <a:pt x="443835" y="3559668"/>
                  <a:pt x="432976" y="3544713"/>
                </a:cubicBezTo>
                <a:cubicBezTo>
                  <a:pt x="421546" y="3529090"/>
                  <a:pt x="409925" y="3507563"/>
                  <a:pt x="410877" y="3489467"/>
                </a:cubicBezTo>
                <a:cubicBezTo>
                  <a:pt x="416591" y="3380305"/>
                  <a:pt x="389159" y="3276480"/>
                  <a:pt x="363250" y="3172654"/>
                </a:cubicBezTo>
                <a:lnTo>
                  <a:pt x="350796" y="3077402"/>
                </a:lnTo>
                <a:lnTo>
                  <a:pt x="362488" y="2982149"/>
                </a:lnTo>
                <a:cubicBezTo>
                  <a:pt x="365441" y="2970576"/>
                  <a:pt x="366442" y="2959157"/>
                  <a:pt x="366072" y="2947863"/>
                </a:cubicBezTo>
                <a:lnTo>
                  <a:pt x="366072" y="2947863"/>
                </a:lnTo>
                <a:lnTo>
                  <a:pt x="366072" y="2947862"/>
                </a:lnTo>
                <a:cubicBezTo>
                  <a:pt x="364965" y="2913982"/>
                  <a:pt x="351534" y="2881226"/>
                  <a:pt x="341533" y="2848793"/>
                </a:cubicBezTo>
                <a:close/>
                <a:moveTo>
                  <a:pt x="817328" y="1508458"/>
                </a:moveTo>
                <a:lnTo>
                  <a:pt x="845421" y="1596213"/>
                </a:lnTo>
                <a:cubicBezTo>
                  <a:pt x="847898" y="1604978"/>
                  <a:pt x="846373" y="1615836"/>
                  <a:pt x="843517" y="1624980"/>
                </a:cubicBezTo>
                <a:cubicBezTo>
                  <a:pt x="833801" y="1656223"/>
                  <a:pt x="809415" y="1676036"/>
                  <a:pt x="786935" y="1697753"/>
                </a:cubicBezTo>
                <a:cubicBezTo>
                  <a:pt x="777029" y="1707279"/>
                  <a:pt x="769981" y="1720423"/>
                  <a:pt x="764267" y="1733188"/>
                </a:cubicBezTo>
                <a:cubicBezTo>
                  <a:pt x="749595" y="1766335"/>
                  <a:pt x="736452" y="1800246"/>
                  <a:pt x="722546" y="1833775"/>
                </a:cubicBezTo>
                <a:cubicBezTo>
                  <a:pt x="721212" y="1837013"/>
                  <a:pt x="717783" y="1839679"/>
                  <a:pt x="714925" y="1842158"/>
                </a:cubicBezTo>
                <a:cubicBezTo>
                  <a:pt x="684824" y="1866922"/>
                  <a:pt x="654535" y="1891497"/>
                  <a:pt x="624434" y="1916454"/>
                </a:cubicBezTo>
                <a:cubicBezTo>
                  <a:pt x="618720" y="1921216"/>
                  <a:pt x="614528" y="1928076"/>
                  <a:pt x="609004" y="1933219"/>
                </a:cubicBezTo>
                <a:cubicBezTo>
                  <a:pt x="601384" y="1940459"/>
                  <a:pt x="594143" y="1949603"/>
                  <a:pt x="584999" y="1953413"/>
                </a:cubicBezTo>
                <a:cubicBezTo>
                  <a:pt x="556234" y="1965224"/>
                  <a:pt x="543850" y="1987894"/>
                  <a:pt x="538516" y="2016469"/>
                </a:cubicBezTo>
                <a:cubicBezTo>
                  <a:pt x="533563" y="2042570"/>
                  <a:pt x="529371" y="2068669"/>
                  <a:pt x="523657" y="2094578"/>
                </a:cubicBezTo>
                <a:cubicBezTo>
                  <a:pt x="516799" y="2126201"/>
                  <a:pt x="509369" y="2157636"/>
                  <a:pt x="500986" y="2188879"/>
                </a:cubicBezTo>
                <a:cubicBezTo>
                  <a:pt x="497366" y="2202404"/>
                  <a:pt x="493176" y="2216692"/>
                  <a:pt x="485746" y="2228314"/>
                </a:cubicBezTo>
                <a:cubicBezTo>
                  <a:pt x="465171" y="2260890"/>
                  <a:pt x="451265" y="2295753"/>
                  <a:pt x="456789" y="2334044"/>
                </a:cubicBezTo>
                <a:cubicBezTo>
                  <a:pt x="461171" y="2364715"/>
                  <a:pt x="449931" y="2390434"/>
                  <a:pt x="432404" y="2409485"/>
                </a:cubicBezTo>
                <a:cubicBezTo>
                  <a:pt x="416497" y="2426822"/>
                  <a:pt x="410353" y="2444777"/>
                  <a:pt x="409472" y="2463017"/>
                </a:cubicBezTo>
                <a:lnTo>
                  <a:pt x="409472" y="2463018"/>
                </a:lnTo>
                <a:lnTo>
                  <a:pt x="409472" y="2463018"/>
                </a:lnTo>
                <a:cubicBezTo>
                  <a:pt x="408591" y="2481259"/>
                  <a:pt x="412972" y="2499786"/>
                  <a:pt x="418115" y="2518265"/>
                </a:cubicBezTo>
                <a:lnTo>
                  <a:pt x="421759" y="2545007"/>
                </a:lnTo>
                <a:lnTo>
                  <a:pt x="417545" y="2571034"/>
                </a:lnTo>
                <a:cubicBezTo>
                  <a:pt x="405543" y="2612945"/>
                  <a:pt x="372966" y="2640950"/>
                  <a:pt x="344391" y="2668001"/>
                </a:cubicBezTo>
                <a:cubicBezTo>
                  <a:pt x="320006" y="2691054"/>
                  <a:pt x="306290" y="2716963"/>
                  <a:pt x="296001" y="2745348"/>
                </a:cubicBezTo>
                <a:lnTo>
                  <a:pt x="296001" y="2745352"/>
                </a:lnTo>
                <a:lnTo>
                  <a:pt x="289670" y="2770758"/>
                </a:lnTo>
                <a:lnTo>
                  <a:pt x="290080" y="2778006"/>
                </a:lnTo>
                <a:lnTo>
                  <a:pt x="289301" y="2782305"/>
                </a:lnTo>
                <a:lnTo>
                  <a:pt x="290501" y="2785440"/>
                </a:lnTo>
                <a:lnTo>
                  <a:pt x="290929" y="2793023"/>
                </a:lnTo>
                <a:lnTo>
                  <a:pt x="300579" y="2811780"/>
                </a:lnTo>
                <a:lnTo>
                  <a:pt x="300582" y="2811787"/>
                </a:lnTo>
                <a:lnTo>
                  <a:pt x="300583" y="2811787"/>
                </a:lnTo>
                <a:lnTo>
                  <a:pt x="300579" y="2811780"/>
                </a:lnTo>
                <a:lnTo>
                  <a:pt x="290501" y="2785440"/>
                </a:lnTo>
                <a:lnTo>
                  <a:pt x="290080" y="2778006"/>
                </a:lnTo>
                <a:lnTo>
                  <a:pt x="296001" y="2745352"/>
                </a:lnTo>
                <a:lnTo>
                  <a:pt x="296001" y="2745349"/>
                </a:lnTo>
                <a:cubicBezTo>
                  <a:pt x="306290" y="2716964"/>
                  <a:pt x="320006" y="2691055"/>
                  <a:pt x="344391" y="2668002"/>
                </a:cubicBezTo>
                <a:cubicBezTo>
                  <a:pt x="372966" y="2640951"/>
                  <a:pt x="405543" y="2612946"/>
                  <a:pt x="417545" y="2571035"/>
                </a:cubicBezTo>
                <a:cubicBezTo>
                  <a:pt x="420117" y="2561986"/>
                  <a:pt x="421593" y="2553556"/>
                  <a:pt x="421760" y="2545007"/>
                </a:cubicBezTo>
                <a:lnTo>
                  <a:pt x="421759" y="2545007"/>
                </a:lnTo>
                <a:lnTo>
                  <a:pt x="421760" y="2545006"/>
                </a:lnTo>
                <a:cubicBezTo>
                  <a:pt x="421926" y="2536457"/>
                  <a:pt x="420783" y="2527790"/>
                  <a:pt x="418115" y="2518264"/>
                </a:cubicBezTo>
                <a:cubicBezTo>
                  <a:pt x="415544" y="2509025"/>
                  <a:pt x="413163" y="2499773"/>
                  <a:pt x="411535" y="2490551"/>
                </a:cubicBezTo>
                <a:lnTo>
                  <a:pt x="409472" y="2463018"/>
                </a:lnTo>
                <a:lnTo>
                  <a:pt x="415303" y="2435913"/>
                </a:lnTo>
                <a:cubicBezTo>
                  <a:pt x="418938" y="2426977"/>
                  <a:pt x="424451" y="2418154"/>
                  <a:pt x="432404" y="2409486"/>
                </a:cubicBezTo>
                <a:cubicBezTo>
                  <a:pt x="449931" y="2390435"/>
                  <a:pt x="461171" y="2364716"/>
                  <a:pt x="456789" y="2334045"/>
                </a:cubicBezTo>
                <a:cubicBezTo>
                  <a:pt x="451265" y="2295754"/>
                  <a:pt x="465171" y="2260891"/>
                  <a:pt x="485746" y="2228315"/>
                </a:cubicBezTo>
                <a:cubicBezTo>
                  <a:pt x="493176" y="2216693"/>
                  <a:pt x="497366" y="2202405"/>
                  <a:pt x="500986" y="2188880"/>
                </a:cubicBezTo>
                <a:cubicBezTo>
                  <a:pt x="509369" y="2157637"/>
                  <a:pt x="516799" y="2126202"/>
                  <a:pt x="523657" y="2094579"/>
                </a:cubicBezTo>
                <a:cubicBezTo>
                  <a:pt x="529371" y="2068670"/>
                  <a:pt x="533563" y="2042571"/>
                  <a:pt x="538516" y="2016470"/>
                </a:cubicBezTo>
                <a:cubicBezTo>
                  <a:pt x="543850" y="1987895"/>
                  <a:pt x="556234" y="1965225"/>
                  <a:pt x="584999" y="1953414"/>
                </a:cubicBezTo>
                <a:cubicBezTo>
                  <a:pt x="594143" y="1949604"/>
                  <a:pt x="601384" y="1940460"/>
                  <a:pt x="609004" y="1933220"/>
                </a:cubicBezTo>
                <a:cubicBezTo>
                  <a:pt x="614528" y="1928077"/>
                  <a:pt x="618720" y="1921217"/>
                  <a:pt x="624434" y="1916455"/>
                </a:cubicBezTo>
                <a:cubicBezTo>
                  <a:pt x="654535" y="1891498"/>
                  <a:pt x="684824" y="1866923"/>
                  <a:pt x="714925" y="1842159"/>
                </a:cubicBezTo>
                <a:cubicBezTo>
                  <a:pt x="717783" y="1839680"/>
                  <a:pt x="721212" y="1837014"/>
                  <a:pt x="722546" y="1833776"/>
                </a:cubicBezTo>
                <a:cubicBezTo>
                  <a:pt x="736452" y="1800247"/>
                  <a:pt x="749596" y="1766336"/>
                  <a:pt x="764267" y="1733189"/>
                </a:cubicBezTo>
                <a:cubicBezTo>
                  <a:pt x="769981" y="1720424"/>
                  <a:pt x="777029" y="1707280"/>
                  <a:pt x="786936" y="1697754"/>
                </a:cubicBezTo>
                <a:cubicBezTo>
                  <a:pt x="809416" y="1676037"/>
                  <a:pt x="833801" y="1656224"/>
                  <a:pt x="843517" y="1624981"/>
                </a:cubicBezTo>
                <a:cubicBezTo>
                  <a:pt x="846374" y="1615837"/>
                  <a:pt x="847899" y="1604979"/>
                  <a:pt x="845422" y="1596214"/>
                </a:cubicBezTo>
                <a:close/>
                <a:moveTo>
                  <a:pt x="792926" y="1453958"/>
                </a:moveTo>
                <a:lnTo>
                  <a:pt x="798723" y="1459073"/>
                </a:lnTo>
                <a:lnTo>
                  <a:pt x="807941" y="1481572"/>
                </a:lnTo>
                <a:lnTo>
                  <a:pt x="798724" y="1459074"/>
                </a:lnTo>
                <a:lnTo>
                  <a:pt x="798723" y="1459073"/>
                </a:lnTo>
                <a:lnTo>
                  <a:pt x="798723" y="1459073"/>
                </a:lnTo>
                <a:close/>
                <a:moveTo>
                  <a:pt x="779530" y="1268758"/>
                </a:moveTo>
                <a:lnTo>
                  <a:pt x="774363" y="1286069"/>
                </a:lnTo>
                <a:cubicBezTo>
                  <a:pt x="759789" y="1306930"/>
                  <a:pt x="753550" y="1328552"/>
                  <a:pt x="752025" y="1350627"/>
                </a:cubicBezTo>
                <a:lnTo>
                  <a:pt x="757620" y="1413840"/>
                </a:lnTo>
                <a:lnTo>
                  <a:pt x="752026" y="1350628"/>
                </a:lnTo>
                <a:cubicBezTo>
                  <a:pt x="753550" y="1328553"/>
                  <a:pt x="759790" y="1306930"/>
                  <a:pt x="774363" y="1286070"/>
                </a:cubicBezTo>
                <a:cubicBezTo>
                  <a:pt x="777506" y="1281689"/>
                  <a:pt x="779078" y="1275402"/>
                  <a:pt x="779530" y="1268758"/>
                </a:cubicBezTo>
                <a:close/>
                <a:moveTo>
                  <a:pt x="837801" y="773035"/>
                </a:moveTo>
                <a:lnTo>
                  <a:pt x="829801" y="854379"/>
                </a:lnTo>
                <a:cubicBezTo>
                  <a:pt x="827515" y="878956"/>
                  <a:pt x="826753" y="903722"/>
                  <a:pt x="798747" y="915343"/>
                </a:cubicBezTo>
                <a:cubicBezTo>
                  <a:pt x="794365" y="917059"/>
                  <a:pt x="791127" y="922773"/>
                  <a:pt x="788269" y="927155"/>
                </a:cubicBezTo>
                <a:cubicBezTo>
                  <a:pt x="744261" y="994785"/>
                  <a:pt x="745405" y="1030980"/>
                  <a:pt x="791889" y="1097087"/>
                </a:cubicBezTo>
                <a:cubicBezTo>
                  <a:pt x="796651" y="1103945"/>
                  <a:pt x="800081" y="1118613"/>
                  <a:pt x="796271" y="1123185"/>
                </a:cubicBezTo>
                <a:cubicBezTo>
                  <a:pt x="780459" y="1142617"/>
                  <a:pt x="773411" y="1162954"/>
                  <a:pt x="771553" y="1184029"/>
                </a:cubicBezTo>
                <a:cubicBezTo>
                  <a:pt x="773411" y="1162954"/>
                  <a:pt x="780460" y="1142618"/>
                  <a:pt x="796272" y="1123186"/>
                </a:cubicBezTo>
                <a:cubicBezTo>
                  <a:pt x="800082" y="1118614"/>
                  <a:pt x="796652" y="1103946"/>
                  <a:pt x="791890" y="1097088"/>
                </a:cubicBezTo>
                <a:cubicBezTo>
                  <a:pt x="745406" y="1030981"/>
                  <a:pt x="744262" y="994786"/>
                  <a:pt x="788270" y="927156"/>
                </a:cubicBezTo>
                <a:cubicBezTo>
                  <a:pt x="791128" y="922774"/>
                  <a:pt x="794366" y="917060"/>
                  <a:pt x="798748" y="915344"/>
                </a:cubicBezTo>
                <a:cubicBezTo>
                  <a:pt x="826753" y="903723"/>
                  <a:pt x="827515" y="878957"/>
                  <a:pt x="829801" y="854380"/>
                </a:cubicBezTo>
                <a:cubicBezTo>
                  <a:pt x="832277" y="827330"/>
                  <a:pt x="835515" y="800277"/>
                  <a:pt x="837801" y="773036"/>
                </a:cubicBezTo>
                <a:close/>
                <a:moveTo>
                  <a:pt x="782400" y="517851"/>
                </a:moveTo>
                <a:lnTo>
                  <a:pt x="791317" y="556047"/>
                </a:lnTo>
                <a:cubicBezTo>
                  <a:pt x="793413" y="564048"/>
                  <a:pt x="798937" y="572622"/>
                  <a:pt x="797795" y="580050"/>
                </a:cubicBezTo>
                <a:cubicBezTo>
                  <a:pt x="794461" y="601578"/>
                  <a:pt x="796890" y="622201"/>
                  <a:pt x="801176" y="642537"/>
                </a:cubicBezTo>
                <a:lnTo>
                  <a:pt x="813700" y="694928"/>
                </a:lnTo>
                <a:lnTo>
                  <a:pt x="801177" y="642538"/>
                </a:lnTo>
                <a:cubicBezTo>
                  <a:pt x="796891" y="622201"/>
                  <a:pt x="794462" y="601579"/>
                  <a:pt x="797796" y="580051"/>
                </a:cubicBezTo>
                <a:cubicBezTo>
                  <a:pt x="798938" y="572623"/>
                  <a:pt x="793414" y="564049"/>
                  <a:pt x="791318" y="556048"/>
                </a:cubicBezTo>
                <a:close/>
                <a:moveTo>
                  <a:pt x="769105" y="298169"/>
                </a:moveTo>
                <a:lnTo>
                  <a:pt x="783887" y="313533"/>
                </a:lnTo>
                <a:lnTo>
                  <a:pt x="786245" y="324058"/>
                </a:lnTo>
                <a:cubicBezTo>
                  <a:pt x="786031" y="328964"/>
                  <a:pt x="785126" y="334584"/>
                  <a:pt x="784459" y="338870"/>
                </a:cubicBezTo>
                <a:cubicBezTo>
                  <a:pt x="781601" y="357921"/>
                  <a:pt x="774363" y="376781"/>
                  <a:pt x="774553" y="395640"/>
                </a:cubicBezTo>
                <a:lnTo>
                  <a:pt x="778363" y="367328"/>
                </a:lnTo>
                <a:cubicBezTo>
                  <a:pt x="780506" y="357874"/>
                  <a:pt x="783031" y="348396"/>
                  <a:pt x="784460" y="338871"/>
                </a:cubicBezTo>
                <a:cubicBezTo>
                  <a:pt x="785794" y="330299"/>
                  <a:pt x="788080" y="316390"/>
                  <a:pt x="783888" y="313534"/>
                </a:cubicBezTo>
                <a:lnTo>
                  <a:pt x="783887" y="313533"/>
                </a:lnTo>
                <a:lnTo>
                  <a:pt x="783887" y="313533"/>
                </a:lnTo>
                <a:close/>
                <a:moveTo>
                  <a:pt x="761560" y="281568"/>
                </a:moveTo>
                <a:lnTo>
                  <a:pt x="766454" y="295415"/>
                </a:lnTo>
                <a:lnTo>
                  <a:pt x="766455" y="295415"/>
                </a:lnTo>
                <a:close/>
                <a:moveTo>
                  <a:pt x="774880" y="24486"/>
                </a:moveTo>
                <a:lnTo>
                  <a:pt x="777142" y="74129"/>
                </a:lnTo>
                <a:cubicBezTo>
                  <a:pt x="775758" y="100174"/>
                  <a:pt x="771253" y="125876"/>
                  <a:pt x="767023" y="151569"/>
                </a:cubicBezTo>
                <a:lnTo>
                  <a:pt x="766824" y="153388"/>
                </a:lnTo>
                <a:lnTo>
                  <a:pt x="763010" y="177271"/>
                </a:lnTo>
                <a:lnTo>
                  <a:pt x="758551" y="228944"/>
                </a:lnTo>
                <a:lnTo>
                  <a:pt x="758551" y="228948"/>
                </a:lnTo>
                <a:lnTo>
                  <a:pt x="758551" y="228949"/>
                </a:lnTo>
                <a:lnTo>
                  <a:pt x="758551" y="228944"/>
                </a:lnTo>
                <a:lnTo>
                  <a:pt x="766824" y="153388"/>
                </a:lnTo>
                <a:lnTo>
                  <a:pt x="771220" y="125861"/>
                </a:lnTo>
                <a:cubicBezTo>
                  <a:pt x="773910" y="108703"/>
                  <a:pt x="776220" y="91492"/>
                  <a:pt x="777143" y="74129"/>
                </a:cubicBezTo>
                <a:close/>
                <a:moveTo>
                  <a:pt x="313353" y="0"/>
                </a:moveTo>
                <a:lnTo>
                  <a:pt x="777461" y="0"/>
                </a:lnTo>
                <a:lnTo>
                  <a:pt x="774743" y="21486"/>
                </a:lnTo>
                <a:lnTo>
                  <a:pt x="777461" y="1"/>
                </a:lnTo>
                <a:lnTo>
                  <a:pt x="4543953" y="2"/>
                </a:lnTo>
                <a:lnTo>
                  <a:pt x="4543953" y="6858002"/>
                </a:lnTo>
                <a:lnTo>
                  <a:pt x="284400" y="6858002"/>
                </a:lnTo>
                <a:lnTo>
                  <a:pt x="284400" y="6858001"/>
                </a:lnTo>
                <a:lnTo>
                  <a:pt x="284400" y="6858001"/>
                </a:lnTo>
                <a:lnTo>
                  <a:pt x="278237" y="6812064"/>
                </a:lnTo>
                <a:lnTo>
                  <a:pt x="283011" y="6776800"/>
                </a:lnTo>
                <a:cubicBezTo>
                  <a:pt x="286107" y="6765164"/>
                  <a:pt x="290857" y="6753698"/>
                  <a:pt x="297715" y="6742553"/>
                </a:cubicBezTo>
                <a:cubicBezTo>
                  <a:pt x="306003" y="6729219"/>
                  <a:pt x="311147" y="6716169"/>
                  <a:pt x="311551" y="6702977"/>
                </a:cubicBezTo>
                <a:lnTo>
                  <a:pt x="311551" y="6702976"/>
                </a:lnTo>
                <a:lnTo>
                  <a:pt x="311551" y="6702976"/>
                </a:lnTo>
                <a:cubicBezTo>
                  <a:pt x="311956" y="6689783"/>
                  <a:pt x="307622" y="6676448"/>
                  <a:pt x="296953" y="6662541"/>
                </a:cubicBezTo>
                <a:cubicBezTo>
                  <a:pt x="293286" y="6657825"/>
                  <a:pt x="290989" y="6651967"/>
                  <a:pt x="289870" y="6645552"/>
                </a:cubicBezTo>
                <a:lnTo>
                  <a:pt x="289858" y="6625225"/>
                </a:lnTo>
                <a:lnTo>
                  <a:pt x="306480" y="6588626"/>
                </a:lnTo>
                <a:cubicBezTo>
                  <a:pt x="312576" y="6582147"/>
                  <a:pt x="318672" y="6575479"/>
                  <a:pt x="328959" y="6564621"/>
                </a:cubicBezTo>
                <a:lnTo>
                  <a:pt x="328959" y="6564620"/>
                </a:lnTo>
                <a:lnTo>
                  <a:pt x="306480" y="6588625"/>
                </a:lnTo>
                <a:cubicBezTo>
                  <a:pt x="298003" y="6597578"/>
                  <a:pt x="291954" y="6611342"/>
                  <a:pt x="289858" y="6625224"/>
                </a:cubicBezTo>
                <a:lnTo>
                  <a:pt x="289858" y="6625225"/>
                </a:lnTo>
                <a:lnTo>
                  <a:pt x="289858" y="6625225"/>
                </a:lnTo>
                <a:cubicBezTo>
                  <a:pt x="287762" y="6639108"/>
                  <a:pt x="289619" y="6653111"/>
                  <a:pt x="296953" y="6662542"/>
                </a:cubicBezTo>
                <a:cubicBezTo>
                  <a:pt x="302288" y="6669496"/>
                  <a:pt x="306038" y="6676306"/>
                  <a:pt x="308405" y="6683027"/>
                </a:cubicBezTo>
                <a:lnTo>
                  <a:pt x="311551" y="6702976"/>
                </a:lnTo>
                <a:lnTo>
                  <a:pt x="297715" y="6742552"/>
                </a:lnTo>
                <a:cubicBezTo>
                  <a:pt x="283999" y="6764841"/>
                  <a:pt x="278713" y="6788417"/>
                  <a:pt x="278237" y="6812063"/>
                </a:cubicBezTo>
                <a:lnTo>
                  <a:pt x="278237" y="6812064"/>
                </a:lnTo>
                <a:lnTo>
                  <a:pt x="278237" y="6812064"/>
                </a:lnTo>
                <a:lnTo>
                  <a:pt x="284400" y="6858001"/>
                </a:lnTo>
                <a:lnTo>
                  <a:pt x="112147" y="6858001"/>
                </a:lnTo>
                <a:lnTo>
                  <a:pt x="102447" y="6815516"/>
                </a:lnTo>
                <a:cubicBezTo>
                  <a:pt x="96923" y="6793035"/>
                  <a:pt x="87016" y="6771319"/>
                  <a:pt x="83396" y="6748458"/>
                </a:cubicBezTo>
                <a:cubicBezTo>
                  <a:pt x="74824" y="6694164"/>
                  <a:pt x="68728" y="6639488"/>
                  <a:pt x="61870" y="6584812"/>
                </a:cubicBezTo>
                <a:cubicBezTo>
                  <a:pt x="54821" y="6528424"/>
                  <a:pt x="47391" y="6472225"/>
                  <a:pt x="41105" y="6415833"/>
                </a:cubicBezTo>
                <a:cubicBezTo>
                  <a:pt x="37865" y="6384972"/>
                  <a:pt x="37295" y="6353919"/>
                  <a:pt x="34247" y="6323058"/>
                </a:cubicBezTo>
                <a:cubicBezTo>
                  <a:pt x="31579" y="6296005"/>
                  <a:pt x="26626" y="6269144"/>
                  <a:pt x="23386" y="6242093"/>
                </a:cubicBezTo>
                <a:cubicBezTo>
                  <a:pt x="20720" y="6218660"/>
                  <a:pt x="19196" y="6195037"/>
                  <a:pt x="16528" y="6171605"/>
                </a:cubicBezTo>
                <a:cubicBezTo>
                  <a:pt x="12148" y="6134075"/>
                  <a:pt x="7194" y="6096736"/>
                  <a:pt x="2622" y="6059397"/>
                </a:cubicBezTo>
                <a:lnTo>
                  <a:pt x="0" y="6041769"/>
                </a:lnTo>
                <a:lnTo>
                  <a:pt x="0" y="6000937"/>
                </a:lnTo>
                <a:lnTo>
                  <a:pt x="3670" y="5957595"/>
                </a:lnTo>
                <a:lnTo>
                  <a:pt x="0" y="5912511"/>
                </a:lnTo>
                <a:lnTo>
                  <a:pt x="0" y="5886401"/>
                </a:lnTo>
                <a:lnTo>
                  <a:pt x="1098" y="5864318"/>
                </a:lnTo>
                <a:cubicBezTo>
                  <a:pt x="7576" y="5839361"/>
                  <a:pt x="16720" y="5815169"/>
                  <a:pt x="24720" y="5790592"/>
                </a:cubicBezTo>
                <a:cubicBezTo>
                  <a:pt x="25672" y="5787924"/>
                  <a:pt x="25864" y="5784686"/>
                  <a:pt x="26434" y="5781830"/>
                </a:cubicBezTo>
                <a:cubicBezTo>
                  <a:pt x="29675" y="5765635"/>
                  <a:pt x="32913" y="5749634"/>
                  <a:pt x="35771" y="5733440"/>
                </a:cubicBezTo>
                <a:cubicBezTo>
                  <a:pt x="37295" y="5724678"/>
                  <a:pt x="37485" y="5715723"/>
                  <a:pt x="38819" y="5706959"/>
                </a:cubicBezTo>
                <a:cubicBezTo>
                  <a:pt x="44153" y="5673050"/>
                  <a:pt x="35199" y="5635711"/>
                  <a:pt x="58250" y="5606372"/>
                </a:cubicBezTo>
                <a:cubicBezTo>
                  <a:pt x="73110" y="5587321"/>
                  <a:pt x="69680" y="5568842"/>
                  <a:pt x="67394" y="5548460"/>
                </a:cubicBezTo>
                <a:cubicBezTo>
                  <a:pt x="65680" y="5533027"/>
                  <a:pt x="66252" y="5517215"/>
                  <a:pt x="66060" y="5501594"/>
                </a:cubicBezTo>
                <a:cubicBezTo>
                  <a:pt x="65490" y="5474161"/>
                  <a:pt x="65298" y="5446728"/>
                  <a:pt x="64346" y="5419295"/>
                </a:cubicBezTo>
                <a:cubicBezTo>
                  <a:pt x="63966" y="5410531"/>
                  <a:pt x="59202" y="5401579"/>
                  <a:pt x="59964" y="5393005"/>
                </a:cubicBezTo>
                <a:cubicBezTo>
                  <a:pt x="63584" y="5353379"/>
                  <a:pt x="69300" y="5313754"/>
                  <a:pt x="72538" y="5274129"/>
                </a:cubicBezTo>
                <a:cubicBezTo>
                  <a:pt x="74442" y="5251650"/>
                  <a:pt x="70824" y="5228597"/>
                  <a:pt x="73490" y="5206308"/>
                </a:cubicBezTo>
                <a:cubicBezTo>
                  <a:pt x="76538" y="5180591"/>
                  <a:pt x="84348" y="5155445"/>
                  <a:pt x="89113" y="5129916"/>
                </a:cubicBezTo>
                <a:cubicBezTo>
                  <a:pt x="90445" y="5122867"/>
                  <a:pt x="88731" y="5115057"/>
                  <a:pt x="88351" y="5107627"/>
                </a:cubicBezTo>
                <a:cubicBezTo>
                  <a:pt x="87968" y="5099245"/>
                  <a:pt x="87206" y="5091052"/>
                  <a:pt x="87016" y="5082670"/>
                </a:cubicBezTo>
                <a:cubicBezTo>
                  <a:pt x="86634" y="5057141"/>
                  <a:pt x="87206" y="5031614"/>
                  <a:pt x="85872" y="5006086"/>
                </a:cubicBezTo>
                <a:cubicBezTo>
                  <a:pt x="85110" y="4990465"/>
                  <a:pt x="77300" y="4974082"/>
                  <a:pt x="80158" y="4959602"/>
                </a:cubicBezTo>
                <a:cubicBezTo>
                  <a:pt x="85682" y="4930075"/>
                  <a:pt x="73300" y="4900546"/>
                  <a:pt x="83586" y="4871019"/>
                </a:cubicBezTo>
                <a:cubicBezTo>
                  <a:pt x="86634" y="4861873"/>
                  <a:pt x="79014" y="4849300"/>
                  <a:pt x="78634" y="4838250"/>
                </a:cubicBezTo>
                <a:cubicBezTo>
                  <a:pt x="77682" y="4810627"/>
                  <a:pt x="77872" y="4783004"/>
                  <a:pt x="78062" y="4755381"/>
                </a:cubicBezTo>
                <a:cubicBezTo>
                  <a:pt x="78252" y="4730614"/>
                  <a:pt x="75586" y="4704895"/>
                  <a:pt x="80920" y="4681083"/>
                </a:cubicBezTo>
                <a:cubicBezTo>
                  <a:pt x="86634" y="4656126"/>
                  <a:pt x="85872" y="4633647"/>
                  <a:pt x="79396" y="4609452"/>
                </a:cubicBezTo>
                <a:cubicBezTo>
                  <a:pt x="75014" y="4592878"/>
                  <a:pt x="74442" y="4575351"/>
                  <a:pt x="73110" y="4558207"/>
                </a:cubicBezTo>
                <a:cubicBezTo>
                  <a:pt x="71586" y="4539728"/>
                  <a:pt x="75586" y="4519343"/>
                  <a:pt x="69300" y="4502579"/>
                </a:cubicBezTo>
                <a:cubicBezTo>
                  <a:pt x="50629" y="4452665"/>
                  <a:pt x="46629" y="4401419"/>
                  <a:pt x="46629" y="4349222"/>
                </a:cubicBezTo>
                <a:cubicBezTo>
                  <a:pt x="46629" y="4339695"/>
                  <a:pt x="49295" y="4329979"/>
                  <a:pt x="52153" y="4320837"/>
                </a:cubicBezTo>
                <a:cubicBezTo>
                  <a:pt x="69300" y="4267493"/>
                  <a:pt x="67776" y="4213961"/>
                  <a:pt x="57297" y="4159667"/>
                </a:cubicBezTo>
                <a:cubicBezTo>
                  <a:pt x="55011" y="4148427"/>
                  <a:pt x="54629" y="4135854"/>
                  <a:pt x="56915" y="4124614"/>
                </a:cubicBezTo>
                <a:cubicBezTo>
                  <a:pt x="63584" y="4092989"/>
                  <a:pt x="74634" y="4062318"/>
                  <a:pt x="79396" y="4030503"/>
                </a:cubicBezTo>
                <a:cubicBezTo>
                  <a:pt x="87206" y="3977925"/>
                  <a:pt x="60918" y="3932394"/>
                  <a:pt x="43771" y="3885338"/>
                </a:cubicBezTo>
                <a:cubicBezTo>
                  <a:pt x="31627" y="3851761"/>
                  <a:pt x="8016" y="3821935"/>
                  <a:pt x="426" y="3786777"/>
                </a:cubicBezTo>
                <a:lnTo>
                  <a:pt x="0" y="3773897"/>
                </a:lnTo>
                <a:lnTo>
                  <a:pt x="0" y="3393882"/>
                </a:lnTo>
                <a:lnTo>
                  <a:pt x="11838" y="3359516"/>
                </a:lnTo>
                <a:cubicBezTo>
                  <a:pt x="14434" y="3346205"/>
                  <a:pt x="14910" y="3332774"/>
                  <a:pt x="12910" y="3318771"/>
                </a:cubicBezTo>
                <a:cubicBezTo>
                  <a:pt x="12243" y="3314104"/>
                  <a:pt x="9909" y="3308770"/>
                  <a:pt x="6718" y="3304079"/>
                </a:cubicBezTo>
                <a:lnTo>
                  <a:pt x="0" y="3297657"/>
                </a:lnTo>
                <a:lnTo>
                  <a:pt x="0" y="3207867"/>
                </a:lnTo>
                <a:lnTo>
                  <a:pt x="15553" y="3186771"/>
                </a:lnTo>
                <a:cubicBezTo>
                  <a:pt x="28483" y="3162329"/>
                  <a:pt x="30484" y="3134647"/>
                  <a:pt x="36341" y="3107500"/>
                </a:cubicBezTo>
                <a:cubicBezTo>
                  <a:pt x="41105" y="3085403"/>
                  <a:pt x="41295" y="3064827"/>
                  <a:pt x="38057" y="3042728"/>
                </a:cubicBezTo>
                <a:cubicBezTo>
                  <a:pt x="30817" y="2994722"/>
                  <a:pt x="41105" y="2948047"/>
                  <a:pt x="54249" y="2901943"/>
                </a:cubicBezTo>
                <a:cubicBezTo>
                  <a:pt x="63012" y="2871462"/>
                  <a:pt x="68346" y="2840219"/>
                  <a:pt x="77300" y="2809930"/>
                </a:cubicBezTo>
                <a:cubicBezTo>
                  <a:pt x="84158" y="2787259"/>
                  <a:pt x="92351" y="2764590"/>
                  <a:pt x="103399" y="2743826"/>
                </a:cubicBezTo>
                <a:cubicBezTo>
                  <a:pt x="119594" y="2713723"/>
                  <a:pt x="143978" y="2687436"/>
                  <a:pt x="137500" y="2649143"/>
                </a:cubicBezTo>
                <a:cubicBezTo>
                  <a:pt x="131786" y="2615421"/>
                  <a:pt x="143786" y="2584942"/>
                  <a:pt x="155217" y="2554079"/>
                </a:cubicBezTo>
                <a:cubicBezTo>
                  <a:pt x="163599" y="2531409"/>
                  <a:pt x="172173" y="2508742"/>
                  <a:pt x="177507" y="2485307"/>
                </a:cubicBezTo>
                <a:cubicBezTo>
                  <a:pt x="183794" y="2457492"/>
                  <a:pt x="181126" y="2426059"/>
                  <a:pt x="192748" y="2401292"/>
                </a:cubicBezTo>
                <a:cubicBezTo>
                  <a:pt x="204940" y="2375383"/>
                  <a:pt x="196748" y="2353859"/>
                  <a:pt x="193318" y="2330806"/>
                </a:cubicBezTo>
                <a:cubicBezTo>
                  <a:pt x="187984" y="2294039"/>
                  <a:pt x="178077" y="2257459"/>
                  <a:pt x="190652" y="2220312"/>
                </a:cubicBezTo>
                <a:cubicBezTo>
                  <a:pt x="205892" y="2175163"/>
                  <a:pt x="222275" y="2130393"/>
                  <a:pt x="236753" y="2085054"/>
                </a:cubicBezTo>
                <a:cubicBezTo>
                  <a:pt x="242280" y="2067525"/>
                  <a:pt x="244566" y="2048668"/>
                  <a:pt x="247042" y="2030378"/>
                </a:cubicBezTo>
                <a:cubicBezTo>
                  <a:pt x="249138" y="2013043"/>
                  <a:pt x="243804" y="1992279"/>
                  <a:pt x="251804" y="1978940"/>
                </a:cubicBezTo>
                <a:cubicBezTo>
                  <a:pt x="272379" y="1944649"/>
                  <a:pt x="282475" y="1909408"/>
                  <a:pt x="282475" y="1869780"/>
                </a:cubicBezTo>
                <a:cubicBezTo>
                  <a:pt x="282475" y="1854920"/>
                  <a:pt x="291049" y="1840441"/>
                  <a:pt x="292573" y="1825393"/>
                </a:cubicBezTo>
                <a:cubicBezTo>
                  <a:pt x="294477" y="1804816"/>
                  <a:pt x="299622" y="1781194"/>
                  <a:pt x="292381" y="1763287"/>
                </a:cubicBezTo>
                <a:cubicBezTo>
                  <a:pt x="275237" y="1721185"/>
                  <a:pt x="289525" y="1687086"/>
                  <a:pt x="306480" y="1650317"/>
                </a:cubicBezTo>
                <a:cubicBezTo>
                  <a:pt x="323244" y="1614120"/>
                  <a:pt x="336579" y="1576019"/>
                  <a:pt x="347629" y="1537537"/>
                </a:cubicBezTo>
                <a:cubicBezTo>
                  <a:pt x="351629" y="1523059"/>
                  <a:pt x="344961" y="1505724"/>
                  <a:pt x="343629" y="1489720"/>
                </a:cubicBezTo>
                <a:cubicBezTo>
                  <a:pt x="343247" y="1484004"/>
                  <a:pt x="342675" y="1477717"/>
                  <a:pt x="344581" y="1472575"/>
                </a:cubicBezTo>
                <a:cubicBezTo>
                  <a:pt x="362870" y="1422854"/>
                  <a:pt x="376776" y="1372368"/>
                  <a:pt x="367252" y="1318456"/>
                </a:cubicBezTo>
                <a:cubicBezTo>
                  <a:pt x="366298" y="1313504"/>
                  <a:pt x="368394" y="1307978"/>
                  <a:pt x="369728" y="1303024"/>
                </a:cubicBezTo>
                <a:cubicBezTo>
                  <a:pt x="376586" y="1278829"/>
                  <a:pt x="387444" y="1255206"/>
                  <a:pt x="389921" y="1230633"/>
                </a:cubicBezTo>
                <a:cubicBezTo>
                  <a:pt x="396017" y="1170051"/>
                  <a:pt x="398495" y="1109091"/>
                  <a:pt x="402495" y="1048125"/>
                </a:cubicBezTo>
                <a:cubicBezTo>
                  <a:pt x="402685" y="1044315"/>
                  <a:pt x="402685" y="1040315"/>
                  <a:pt x="404019" y="1036887"/>
                </a:cubicBezTo>
                <a:cubicBezTo>
                  <a:pt x="412211" y="1014406"/>
                  <a:pt x="409543" y="994785"/>
                  <a:pt x="393923" y="975733"/>
                </a:cubicBezTo>
                <a:cubicBezTo>
                  <a:pt x="387064" y="967350"/>
                  <a:pt x="383444" y="955920"/>
                  <a:pt x="379634" y="945444"/>
                </a:cubicBezTo>
                <a:cubicBezTo>
                  <a:pt x="373918" y="930011"/>
                  <a:pt x="368394" y="914200"/>
                  <a:pt x="364774" y="898198"/>
                </a:cubicBezTo>
                <a:cubicBezTo>
                  <a:pt x="361346" y="882384"/>
                  <a:pt x="356583" y="865430"/>
                  <a:pt x="359250" y="850189"/>
                </a:cubicBezTo>
                <a:cubicBezTo>
                  <a:pt x="364012" y="822756"/>
                  <a:pt x="374680" y="796655"/>
                  <a:pt x="381730" y="769605"/>
                </a:cubicBezTo>
                <a:cubicBezTo>
                  <a:pt x="384206" y="760270"/>
                  <a:pt x="383824" y="749982"/>
                  <a:pt x="384016" y="740268"/>
                </a:cubicBezTo>
                <a:cubicBezTo>
                  <a:pt x="384586" y="717977"/>
                  <a:pt x="379062" y="695116"/>
                  <a:pt x="394875" y="674923"/>
                </a:cubicBezTo>
                <a:cubicBezTo>
                  <a:pt x="409733" y="656255"/>
                  <a:pt x="405353" y="637392"/>
                  <a:pt x="394113" y="617772"/>
                </a:cubicBezTo>
                <a:cubicBezTo>
                  <a:pt x="386110" y="603673"/>
                  <a:pt x="379824" y="587672"/>
                  <a:pt x="376776" y="571860"/>
                </a:cubicBezTo>
                <a:cubicBezTo>
                  <a:pt x="372586" y="550141"/>
                  <a:pt x="370870" y="528615"/>
                  <a:pt x="373348" y="505182"/>
                </a:cubicBezTo>
                <a:cubicBezTo>
                  <a:pt x="375062" y="488607"/>
                  <a:pt x="375824" y="475081"/>
                  <a:pt x="385920" y="462126"/>
                </a:cubicBezTo>
                <a:cubicBezTo>
                  <a:pt x="387444" y="460032"/>
                  <a:pt x="387826" y="456222"/>
                  <a:pt x="387634" y="453364"/>
                </a:cubicBezTo>
                <a:cubicBezTo>
                  <a:pt x="384396" y="415835"/>
                  <a:pt x="386110" y="378686"/>
                  <a:pt x="388399" y="340774"/>
                </a:cubicBezTo>
                <a:cubicBezTo>
                  <a:pt x="391445" y="292579"/>
                  <a:pt x="382492" y="241901"/>
                  <a:pt x="350487" y="200182"/>
                </a:cubicBezTo>
                <a:cubicBezTo>
                  <a:pt x="345723" y="194085"/>
                  <a:pt x="343629" y="184941"/>
                  <a:pt x="342485" y="176939"/>
                </a:cubicBezTo>
                <a:cubicBezTo>
                  <a:pt x="337533" y="139219"/>
                  <a:pt x="334103" y="101308"/>
                  <a:pt x="328579" y="63587"/>
                </a:cubicBezTo>
                <a:cubicBezTo>
                  <a:pt x="325530" y="43012"/>
                  <a:pt x="322862" y="21486"/>
                  <a:pt x="314480" y="2817"/>
                </a:cubicBezTo>
                <a:close/>
              </a:path>
            </a:pathLst>
          </a:custGeom>
          <a:effectLst>
            <a:outerShdw blurRad="381000" dist="152400" dir="10800000" algn="r" rotWithShape="0">
              <a:prstClr val="black">
                <a:alpha val="10000"/>
              </a:prstClr>
            </a:outerShdw>
          </a:effec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8B60959F-9B69-4520-A16E-EA6BECC74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874716" cy="6858001"/>
            <a:chOff x="7620000" y="-1"/>
            <a:chExt cx="874716" cy="685800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8D5A6E8-CD1B-4796-ABD1-A6F27F6C0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7E12F56-F4EE-4535-8677-C11996E24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4628357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8875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9006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dirty="0"/>
              <a:t>Weather &amp; Ecology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029" y="1952729"/>
            <a:ext cx="10515600" cy="454014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3200" baseline="0" dirty="0">
                <a:latin typeface="Calibri Light"/>
                <a:cs typeface="Calibri Light"/>
              </a:rPr>
              <a:t>Weather &amp; Ecology control the expansion of human</a:t>
            </a:r>
            <a:r>
              <a:rPr lang="en-US" sz="3200" dirty="0">
                <a:latin typeface="Calibri Light"/>
                <a:cs typeface="Calibri Light"/>
              </a:rPr>
              <a:t>oids</a:t>
            </a:r>
          </a:p>
          <a:p>
            <a:pPr lvl="1"/>
            <a:r>
              <a:rPr lang="en-US" baseline="0" dirty="0">
                <a:latin typeface="Calibri Light"/>
                <a:cs typeface="Calibri Light"/>
              </a:rPr>
              <a:t>Cities are ALWAYS buil</a:t>
            </a:r>
            <a:r>
              <a:rPr lang="en-US" dirty="0">
                <a:latin typeface="Calibri Light"/>
                <a:cs typeface="Calibri Light"/>
              </a:rPr>
              <a:t>t near water, until the ability to move goods make water available everywhere</a:t>
            </a:r>
          </a:p>
          <a:p>
            <a:pPr lvl="2"/>
            <a:r>
              <a:rPr lang="en-US" baseline="0" dirty="0">
                <a:latin typeface="Calibri Light"/>
                <a:cs typeface="Calibri Light"/>
              </a:rPr>
              <a:t>Phoenix can only exist because </a:t>
            </a:r>
            <a:r>
              <a:rPr lang="en-US" dirty="0">
                <a:latin typeface="Calibri Light"/>
                <a:cs typeface="Calibri Light"/>
              </a:rPr>
              <a:t>we can move products very quickly</a:t>
            </a:r>
          </a:p>
          <a:p>
            <a:pPr lvl="2"/>
            <a:r>
              <a:rPr lang="en-US" baseline="0" dirty="0">
                <a:latin typeface="Calibri Light"/>
                <a:cs typeface="Calibri Light"/>
              </a:rPr>
              <a:t>Does magic allow for the creation of food? Water?  In massive volumes?</a:t>
            </a:r>
          </a:p>
          <a:p>
            <a:pPr lvl="3"/>
            <a:r>
              <a:rPr lang="en-US" dirty="0">
                <a:latin typeface="Calibri Light"/>
                <a:cs typeface="Calibri Light"/>
              </a:rPr>
              <a:t>If not, then how does your city exist?</a:t>
            </a:r>
          </a:p>
          <a:p>
            <a:pPr lvl="1"/>
            <a:r>
              <a:rPr lang="en-US" baseline="0" dirty="0">
                <a:latin typeface="Calibri Light"/>
                <a:cs typeface="Calibri Light"/>
              </a:rPr>
              <a:t>Ancient cities were part Fort</a:t>
            </a:r>
          </a:p>
          <a:p>
            <a:pPr lvl="2"/>
            <a:r>
              <a:rPr lang="en-US" dirty="0">
                <a:latin typeface="Calibri Light"/>
                <a:cs typeface="Calibri Light"/>
              </a:rPr>
              <a:t>If flying is common (dragons) then what are the walls protecting?</a:t>
            </a:r>
          </a:p>
          <a:p>
            <a:pPr lvl="2"/>
            <a:r>
              <a:rPr lang="en-US" baseline="0" dirty="0">
                <a:latin typeface="Calibri Light"/>
                <a:cs typeface="Calibri Light"/>
              </a:rPr>
              <a:t>Walls </a:t>
            </a:r>
            <a:r>
              <a:rPr lang="en-US" dirty="0">
                <a:latin typeface="Calibri Light"/>
                <a:cs typeface="Calibri Light"/>
              </a:rPr>
              <a:t>CANNOT be exclusive of the water source, unless you are making a prison camp</a:t>
            </a:r>
          </a:p>
          <a:p>
            <a:pPr lvl="1"/>
            <a:r>
              <a:rPr lang="en-US" baseline="0" dirty="0">
                <a:latin typeface="Calibri Light"/>
                <a:cs typeface="Calibri Light"/>
              </a:rPr>
              <a:t>How do the structure decisions reflect the weather and land?</a:t>
            </a:r>
          </a:p>
          <a:p>
            <a:pPr lvl="2"/>
            <a:r>
              <a:rPr lang="en-US" dirty="0">
                <a:latin typeface="Calibri Light"/>
                <a:cs typeface="Calibri Light"/>
              </a:rPr>
              <a:t>Are your oceans filled with salt water?  How does the corrosion effect buildings?</a:t>
            </a:r>
          </a:p>
          <a:p>
            <a:pPr lvl="2"/>
            <a:r>
              <a:rPr lang="en-US" baseline="0" dirty="0">
                <a:latin typeface="Calibri Light"/>
                <a:cs typeface="Calibri Light"/>
              </a:rPr>
              <a:t>If you have deserts, how </a:t>
            </a:r>
            <a:r>
              <a:rPr lang="en-US" dirty="0">
                <a:latin typeface="Calibri Light"/>
                <a:cs typeface="Calibri Light"/>
              </a:rPr>
              <a:t>do you manage water?</a:t>
            </a:r>
            <a:endParaRPr lang="en-US" baseline="0" dirty="0">
              <a:latin typeface="Calibri Light"/>
              <a:cs typeface="Calibri Light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1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pPr rtl="0" eaLnBrk="1" latinLnBrk="0" hangingPunct="1"/>
            <a:r>
              <a:rPr lang="en-US" sz="4000"/>
              <a:t>Freedom &amp; Agency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2000">
                <a:effectLst/>
                <a:latin typeface="Calibri Light"/>
                <a:cs typeface="Calibri Light"/>
              </a:rPr>
              <a:t>How free do the people of your world feel?</a:t>
            </a:r>
          </a:p>
          <a:p>
            <a:pPr lvl="0" rtl="0" eaLnBrk="1" latinLnBrk="0" hangingPunct="1"/>
            <a:r>
              <a:rPr lang="en-US" sz="2000" baseline="0">
                <a:latin typeface="Calibri Light"/>
                <a:cs typeface="Calibri Light"/>
              </a:rPr>
              <a:t>Is there a caste system in place?</a:t>
            </a:r>
          </a:p>
          <a:p>
            <a:pPr lvl="0" rtl="0" eaLnBrk="1" latinLnBrk="0" hangingPunct="1"/>
            <a:r>
              <a:rPr lang="en-US" sz="2000" baseline="0">
                <a:latin typeface="Calibri Light"/>
                <a:cs typeface="Calibri Light"/>
              </a:rPr>
              <a:t>Does the whole </a:t>
            </a:r>
            <a:r>
              <a:rPr lang="en-US" sz="2000">
                <a:latin typeface="Calibri Light"/>
                <a:cs typeface="Calibri Light"/>
              </a:rPr>
              <a:t>(known) world follow the same system?</a:t>
            </a:r>
          </a:p>
          <a:p>
            <a:pPr lvl="0" rtl="0" eaLnBrk="1" latinLnBrk="0" hangingPunct="1"/>
            <a:r>
              <a:rPr lang="en-US" sz="2000" baseline="0">
                <a:latin typeface="Calibri Light"/>
                <a:cs typeface="Calibri Light"/>
              </a:rPr>
              <a:t>Do the people know </a:t>
            </a:r>
            <a:r>
              <a:rPr lang="en-US" sz="2000">
                <a:latin typeface="Calibri Light"/>
                <a:cs typeface="Calibri Light"/>
              </a:rPr>
              <a:t>of different systems?</a:t>
            </a:r>
          </a:p>
          <a:p>
            <a:pPr lvl="0" rtl="0" eaLnBrk="1" latinLnBrk="0" hangingPunct="1"/>
            <a:r>
              <a:rPr lang="en-US" sz="2000" baseline="0">
                <a:latin typeface="Calibri Light"/>
                <a:cs typeface="Calibri Light"/>
              </a:rPr>
              <a:t>Are they fighting for a change?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FA892A8-CBAE-844E-9E60-8EB397CBC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48272" y="1423362"/>
            <a:ext cx="5025525" cy="402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2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2A4B200C-4F4F-A98C-0BB1-EE64A9B26E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8622" b="110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>
                <a:solidFill>
                  <a:srgbClr val="FFFFFF"/>
                </a:solidFill>
              </a:rPr>
              <a:t>Power!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lvl="0" rtl="0" eaLnBrk="1" latinLnBrk="0" hangingPunct="1"/>
            <a:r>
              <a:rPr lang="en-US">
                <a:solidFill>
                  <a:srgbClr val="FFFFFF"/>
                </a:solidFill>
                <a:effectLst/>
                <a:latin typeface="Calibri Light"/>
                <a:cs typeface="Calibri Light"/>
              </a:rPr>
              <a:t>Wealth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How is personal wealth created?</a:t>
            </a:r>
          </a:p>
          <a:p>
            <a:pPr lvl="1"/>
            <a:r>
              <a:rPr lang="en-US">
                <a:solidFill>
                  <a:srgbClr val="FFFFFF"/>
                </a:solidFill>
                <a:effectLst/>
                <a:latin typeface="Calibri Light"/>
                <a:cs typeface="Calibri Light"/>
              </a:rPr>
              <a:t>Can magic create wealth?</a:t>
            </a:r>
          </a:p>
          <a:p>
            <a:pPr lvl="0" rtl="0" eaLnBrk="1" latinLnBrk="0" hangingPunct="1"/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Religion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How organized is religion?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How directly do the Gods take a hand in the world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How “real” is the translation between the Gods and their followers?</a:t>
            </a:r>
          </a:p>
          <a:p>
            <a:pPr lvl="0" rtl="0" eaLnBrk="1" latinLnBrk="0" hangingPunct="1"/>
            <a:r>
              <a:rPr lang="en-US" baseline="0">
                <a:solidFill>
                  <a:srgbClr val="FFFFFF"/>
                </a:solidFill>
                <a:latin typeface="Calibri Light"/>
                <a:cs typeface="Calibri Light"/>
              </a:rPr>
              <a:t>Status</a:t>
            </a:r>
          </a:p>
          <a:p>
            <a:pPr lvl="1"/>
            <a:r>
              <a:rPr lang="en-US">
                <a:solidFill>
                  <a:srgbClr val="FFFFFF"/>
                </a:solidFill>
                <a:latin typeface="Calibri Light"/>
                <a:cs typeface="Calibri Light"/>
              </a:rPr>
              <a:t>How does one gain or lose status?</a:t>
            </a:r>
          </a:p>
          <a:p>
            <a:pPr lvl="1"/>
            <a:r>
              <a:rPr lang="en-US" baseline="0">
                <a:solidFill>
                  <a:srgbClr val="FFFFFF"/>
                </a:solidFill>
                <a:latin typeface="Calibri Light"/>
                <a:cs typeface="Calibri Light"/>
              </a:rPr>
              <a:t>Are there guilds in your world? What do the guilds control?</a:t>
            </a:r>
          </a:p>
          <a:p>
            <a:pPr lvl="1"/>
            <a:endParaRPr lang="en-US" baseline="0">
              <a:solidFill>
                <a:srgbClr val="FFFFFF"/>
              </a:solidFill>
              <a:latin typeface="Calibri Light"/>
              <a:cs typeface="Calibri Light"/>
            </a:endParaRPr>
          </a:p>
          <a:p>
            <a:pPr lvl="0" rtl="0" eaLnBrk="1" latinLnBrk="0" hangingPunct="1"/>
            <a:endParaRPr lang="en-US" baseline="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7135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9006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029" y="1343278"/>
            <a:ext cx="10515600" cy="50413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lvl="0" rtl="0" eaLnBrk="1" latinLnBrk="0" hangingPunct="1"/>
            <a:r>
              <a:rPr lang="en-US" sz="3200" dirty="0">
                <a:effectLst/>
                <a:latin typeface="Calibri Light"/>
                <a:cs typeface="Calibri Light"/>
              </a:rPr>
              <a:t>30 Days of Worldbuilding: </a:t>
            </a:r>
          </a:p>
          <a:p>
            <a:pPr lvl="3"/>
            <a:r>
              <a:rPr lang="en-US" dirty="0">
                <a:effectLst/>
                <a:latin typeface="Calibri Light"/>
                <a:cs typeface="Calibri Light"/>
                <a:hlinkClick r:id="rId2"/>
              </a:rPr>
              <a:t>http://www.web-writer.net/fantasy/days/</a:t>
            </a:r>
            <a:endParaRPr lang="en-US" baseline="0" dirty="0">
              <a:latin typeface="Calibri Light"/>
              <a:cs typeface="Calibri Light"/>
            </a:endParaRPr>
          </a:p>
          <a:p>
            <a:pPr lvl="0" rtl="0" eaLnBrk="1" latinLnBrk="0" hangingPunct="1"/>
            <a:r>
              <a:rPr lang="en-US" dirty="0">
                <a:latin typeface="Calibri Light"/>
                <a:cs typeface="Calibri Light"/>
              </a:rPr>
              <a:t>Reddit forum on Worldbuilding</a:t>
            </a:r>
          </a:p>
          <a:p>
            <a:pPr lvl="3"/>
            <a:r>
              <a:rPr lang="en-US" baseline="0" dirty="0">
                <a:latin typeface="Calibri Light"/>
                <a:cs typeface="Calibri Light"/>
                <a:hlinkClick r:id="rId3"/>
              </a:rPr>
              <a:t>https://www.reddit.com/r/worldbuilding/</a:t>
            </a:r>
            <a:endParaRPr lang="en-US" baseline="0" dirty="0">
              <a:latin typeface="Calibri Light"/>
              <a:cs typeface="Calibri Light"/>
            </a:endParaRPr>
          </a:p>
          <a:p>
            <a:r>
              <a:rPr lang="en-US" dirty="0">
                <a:latin typeface="Calibri Light"/>
                <a:cs typeface="Calibri Light"/>
              </a:rPr>
              <a:t>Climate Classifications</a:t>
            </a:r>
          </a:p>
          <a:p>
            <a:pPr lvl="3"/>
            <a:r>
              <a:rPr lang="en-US" baseline="0" dirty="0">
                <a:latin typeface="Calibri Light"/>
                <a:cs typeface="Calibri Light"/>
                <a:hlinkClick r:id="rId4"/>
              </a:rPr>
              <a:t>https://vividmaps.com/climate-classification-systems/</a:t>
            </a:r>
            <a:endParaRPr lang="en-US" baseline="0" dirty="0">
              <a:latin typeface="Calibri Light"/>
              <a:cs typeface="Calibri Light"/>
            </a:endParaRPr>
          </a:p>
          <a:p>
            <a:r>
              <a:rPr lang="en-US" dirty="0">
                <a:latin typeface="Calibri Light"/>
                <a:cs typeface="Calibri Light"/>
              </a:rPr>
              <a:t>Religion Creation Primer</a:t>
            </a:r>
          </a:p>
          <a:p>
            <a:pPr lvl="3"/>
            <a:r>
              <a:rPr lang="en-US" baseline="0" dirty="0">
                <a:latin typeface="Calibri Light"/>
                <a:cs typeface="Calibri Light"/>
                <a:hlinkClick r:id="rId5"/>
              </a:rPr>
              <a:t>https://inkwellideas.com/worldbuilding/worldbuilding-religion-design/</a:t>
            </a:r>
            <a:endParaRPr lang="en-US" baseline="0" dirty="0">
              <a:latin typeface="Calibri Light"/>
              <a:cs typeface="Calibri Light"/>
            </a:endParaRPr>
          </a:p>
          <a:p>
            <a:r>
              <a:rPr lang="en-US" dirty="0">
                <a:latin typeface="Calibri Light"/>
                <a:cs typeface="Calibri Light"/>
              </a:rPr>
              <a:t>Animal Niches (for filling up the fauna of your world)</a:t>
            </a:r>
          </a:p>
          <a:p>
            <a:pPr lvl="3"/>
            <a:r>
              <a:rPr lang="en-US" baseline="0" dirty="0">
                <a:latin typeface="Calibri Light"/>
                <a:cs typeface="Calibri Light"/>
                <a:hlinkClick r:id="rId6"/>
              </a:rPr>
              <a:t>https://www.reddit.com/r/SpeculativeEvolution/comments/9mxk9c/a_list_i_compiled_of_common_animal_niches/</a:t>
            </a:r>
            <a:endParaRPr lang="en-US" baseline="0" dirty="0">
              <a:latin typeface="Calibri Light"/>
              <a:cs typeface="Calibri Light"/>
            </a:endParaRPr>
          </a:p>
          <a:p>
            <a:r>
              <a:rPr lang="en-US" baseline="0" dirty="0">
                <a:latin typeface="Calibri Light"/>
                <a:cs typeface="Calibri Light"/>
              </a:rPr>
              <a:t>People in the Medieval world</a:t>
            </a:r>
          </a:p>
          <a:p>
            <a:pPr lvl="3"/>
            <a:r>
              <a:rPr lang="en-US" baseline="0" dirty="0">
                <a:latin typeface="Calibri Light"/>
                <a:cs typeface="Calibri Light"/>
                <a:hlinkClick r:id="rId7"/>
              </a:rPr>
              <a:t>https://medium.com/migration-issues/notes-on-medieval-population-geography-fd062449364f</a:t>
            </a:r>
            <a:endParaRPr lang="en-US" baseline="0" dirty="0">
              <a:latin typeface="Calibri Light"/>
              <a:cs typeface="Calibri Light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17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29006"/>
          </a:xfrm>
        </p:spPr>
        <p:txBody>
          <a:bodyPr>
            <a:normAutofit/>
          </a:bodyPr>
          <a:lstStyle/>
          <a:p>
            <a:pPr rtl="0" eaLnBrk="1" latinLnBrk="0" hangingPunct="1"/>
            <a:r>
              <a:rPr lang="en-US" dirty="0"/>
              <a:t>Map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1029" y="1343278"/>
            <a:ext cx="10515600" cy="504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3200" dirty="0">
                <a:effectLst/>
                <a:latin typeface="Calibri Light"/>
                <a:cs typeface="Calibri Light"/>
              </a:rPr>
              <a:t>Island/Volcanic Map: </a:t>
            </a:r>
          </a:p>
          <a:p>
            <a:pPr lvl="3"/>
            <a:r>
              <a:rPr lang="en-US" dirty="0">
                <a:effectLst/>
                <a:latin typeface="Calibri Light"/>
                <a:cs typeface="Calibri Light"/>
                <a:hlinkClick r:id="rId2"/>
              </a:rPr>
              <a:t>https://www.redblobgames.com/maps/mapgen2/</a:t>
            </a:r>
            <a:endParaRPr lang="en-US" dirty="0">
              <a:effectLst/>
              <a:latin typeface="Calibri Light"/>
              <a:cs typeface="Calibri Light"/>
            </a:endParaRPr>
          </a:p>
          <a:p>
            <a:r>
              <a:rPr lang="en-US" dirty="0">
                <a:latin typeface="Calibri Light"/>
                <a:cs typeface="Calibri Light"/>
              </a:rPr>
              <a:t>Fantasy City Map:</a:t>
            </a:r>
          </a:p>
          <a:p>
            <a:pPr lvl="3"/>
            <a:r>
              <a:rPr lang="en-US" baseline="0" dirty="0">
                <a:latin typeface="Calibri Light"/>
                <a:cs typeface="Calibri Light"/>
                <a:hlinkClick r:id="rId3"/>
              </a:rPr>
              <a:t>https://watabou.itch.io/medieval-fantasy-city-generator</a:t>
            </a:r>
            <a:endParaRPr lang="en-US" baseline="0" dirty="0">
              <a:latin typeface="Calibri Light"/>
              <a:cs typeface="Calibri Light"/>
            </a:endParaRPr>
          </a:p>
          <a:p>
            <a:r>
              <a:rPr lang="en-US" dirty="0">
                <a:latin typeface="Calibri Light"/>
                <a:cs typeface="Calibri Light"/>
              </a:rPr>
              <a:t>Map Painter</a:t>
            </a:r>
          </a:p>
          <a:p>
            <a:pPr lvl="3"/>
            <a:r>
              <a:rPr lang="en-US" baseline="0" dirty="0">
                <a:latin typeface="Calibri Light"/>
                <a:cs typeface="Calibri Light"/>
                <a:hlinkClick r:id="rId4"/>
              </a:rPr>
              <a:t>https://www.redblobgames.com/maps/mapgen4/</a:t>
            </a:r>
            <a:endParaRPr lang="en-US" baseline="0" dirty="0">
              <a:latin typeface="Calibri Light"/>
              <a:cs typeface="Calibri Light"/>
            </a:endParaRPr>
          </a:p>
          <a:p>
            <a:r>
              <a:rPr lang="en-US" dirty="0">
                <a:latin typeface="Calibri Light"/>
                <a:cs typeface="Calibri Light"/>
              </a:rPr>
              <a:t>City Painter</a:t>
            </a:r>
          </a:p>
          <a:p>
            <a:pPr lvl="3"/>
            <a:r>
              <a:rPr lang="en-US" baseline="0" dirty="0">
                <a:latin typeface="Calibri Light"/>
                <a:cs typeface="Calibri Light"/>
                <a:hlinkClick r:id="rId5"/>
              </a:rPr>
              <a:t>http://citypainter.watabou.ru/</a:t>
            </a:r>
            <a:endParaRPr lang="en-US" dirty="0">
              <a:latin typeface="Calibri Light"/>
              <a:cs typeface="Calibri Light"/>
            </a:endParaRPr>
          </a:p>
          <a:p>
            <a:endParaRPr lang="en-US" baseline="0" dirty="0">
              <a:latin typeface="Calibri Light"/>
              <a:cs typeface="Calibri Light"/>
            </a:endParaRPr>
          </a:p>
          <a:p>
            <a:endParaRPr lang="en-US" dirty="0">
              <a:latin typeface="Calibri Light"/>
              <a:cs typeface="Calibri Light"/>
            </a:endParaRPr>
          </a:p>
          <a:p>
            <a:r>
              <a:rPr lang="en-US" sz="2000" dirty="0">
                <a:latin typeface="Calibri Light"/>
                <a:cs typeface="Calibri Light"/>
              </a:rPr>
              <a:t>Nerd all the way out: </a:t>
            </a:r>
            <a:r>
              <a:rPr lang="en-US" sz="2000" dirty="0">
                <a:latin typeface="Calibri Light"/>
                <a:cs typeface="Calibri Light"/>
                <a:hlinkClick r:id="rId6"/>
              </a:rPr>
              <a:t>https://docs.google.com/document/d/1TKoyrApuKeynNIh_hYUPXMXgFUaS3LJ3USLS0s9HrB0/edit</a:t>
            </a:r>
            <a:endParaRPr lang="en-US" sz="2000" dirty="0">
              <a:latin typeface="Calibri Light"/>
              <a:cs typeface="Calibri Light"/>
            </a:endParaRPr>
          </a:p>
          <a:p>
            <a:endParaRPr lang="en-US" baseline="0" dirty="0">
              <a:latin typeface="Calibri Light"/>
              <a:cs typeface="Calibri Light"/>
            </a:endParaRPr>
          </a:p>
          <a:p>
            <a:pPr marL="0" indent="0">
              <a:buNone/>
            </a:pPr>
            <a:endParaRPr lang="en-US" baseline="0" dirty="0">
              <a:latin typeface="Calibri Light"/>
              <a:cs typeface="Calibri Light"/>
            </a:endParaRPr>
          </a:p>
          <a:p>
            <a:endParaRPr lang="en-US" baseline="0" dirty="0">
              <a:latin typeface="Calibri Light"/>
              <a:cs typeface="Calibri Light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0272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81CD3-ADCB-8C40-6168-63461E76A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Online Play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DE3A0A-47F1-1DDE-302B-879B29F7F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E7FEC6-DDDE-4E97-1F1D-0C0D3CAA42B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4490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BB71-F469-28AA-02EC-0200C7480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D&amp;D Beyond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85DB8-9F35-36C3-51E8-A9AA5E856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994F5-0326-4C37-D5EF-FD086735D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87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51C58-980B-EC7C-5608-AD1D9940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Kobold Fight Club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06BF3-9C31-9D21-EA3B-56C6A2887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827CF7-EC0B-7277-71F5-75338728E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94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2E58C-D893-BD1C-3BA6-76E7D3EE9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>
                <a:effectLst/>
              </a:rPr>
              <a:t>Roll20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C063E-1D43-8E2E-43A8-1B88D552B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F0BB2D-6EE9-0A43-94F6-2A20AE648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37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66864-FD7A-0C1F-F1C4-8CD7E53B8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Token Maker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3450C-FEE7-2A36-C70D-214B4A608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328314-1B58-46D2-C7BC-15DD5779653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58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clothing&#10;&#10;Description automatically generated with medium confidence">
            <a:extLst>
              <a:ext uri="{FF2B5EF4-FFF2-40B4-BE49-F238E27FC236}">
                <a16:creationId xmlns:a16="http://schemas.microsoft.com/office/drawing/2014/main" id="{A435B48C-1155-7C89-1504-A211126160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705" r="10423" b="1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36" name="Freeform: Shape 26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28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679D8D-ED62-4F24-86B2-0FBF1A97C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/>
              <a:t>Who is Dragon Fodder?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9DEE-3899-44EB-9A6D-4161E0C50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/>
              <a:t>Howard – DM – 35yrs (DM for 35yrs)</a:t>
            </a:r>
          </a:p>
          <a:p>
            <a:r>
              <a:rPr lang="en-US" sz="1700"/>
              <a:t>Darrel – DM – 45 yrs (DM for 5)</a:t>
            </a:r>
          </a:p>
          <a:p>
            <a:r>
              <a:rPr lang="en-US" sz="1700"/>
              <a:t>Jennifer – Player – 5 years of Play (4e &amp; 5e)</a:t>
            </a:r>
          </a:p>
          <a:p>
            <a:r>
              <a:rPr lang="en-US" sz="1700" baseline="0"/>
              <a:t>Scott – Player &amp; Pro Presenter – 3 years of Play</a:t>
            </a:r>
          </a:p>
          <a:p>
            <a:r>
              <a:rPr lang="en-US" sz="1700"/>
              <a:t>Chadd – Player – 1.5 years of play</a:t>
            </a:r>
            <a:endParaRPr lang="en-US" sz="1700" baseline="0"/>
          </a:p>
          <a:p>
            <a:r>
              <a:rPr lang="en-US" sz="1700"/>
              <a:t>In Absentia</a:t>
            </a:r>
          </a:p>
          <a:p>
            <a:pPr lvl="1"/>
            <a:r>
              <a:rPr lang="en-US" sz="1700" baseline="0"/>
              <a:t>Tom – Rogue and Paladin</a:t>
            </a:r>
          </a:p>
          <a:p>
            <a:pPr lvl="1"/>
            <a:r>
              <a:rPr lang="en-US" sz="1700"/>
              <a:t>Guy – Cleric and Fighter</a:t>
            </a:r>
          </a:p>
          <a:p>
            <a:pPr lvl="1"/>
            <a:r>
              <a:rPr lang="en-US" sz="1700" baseline="0"/>
              <a:t>Kate – Generally just Evil</a:t>
            </a:r>
          </a:p>
          <a:p>
            <a:pPr lvl="1"/>
            <a:r>
              <a:rPr lang="en-US" sz="1700" baseline="0"/>
              <a:t>Austin – Fighter in Seattle</a:t>
            </a:r>
          </a:p>
          <a:p>
            <a:pPr lvl="1"/>
            <a:r>
              <a:rPr lang="en-US" sz="1700"/>
              <a:t>Delzer – Barbarian in DFW</a:t>
            </a:r>
            <a:endParaRPr lang="en-US" sz="1700" baseline="0"/>
          </a:p>
        </p:txBody>
      </p:sp>
    </p:spTree>
    <p:extLst>
      <p:ext uri="{BB962C8B-B14F-4D97-AF65-F5344CB8AC3E}">
        <p14:creationId xmlns:p14="http://schemas.microsoft.com/office/powerpoint/2010/main" val="379218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254CD-4466-D442-F215-920D075A7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Google Images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B38E2-4E17-D4F7-3F79-EAD4C3E18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F1E99A-8A69-B426-F1B5-FD3A8F4D365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55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9D975-4F46-2449-491F-8E8D924F8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Lost Atlas</a:t>
            </a:r>
            <a:br>
              <a:rPr lang="en-US" dirty="0">
                <a:effectLst/>
              </a:rPr>
            </a:br>
            <a:r>
              <a:rPr lang="en-US" dirty="0" err="1">
                <a:effectLst/>
              </a:rPr>
              <a:t>lostatlas.co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AA652-B89E-F1AF-BA98-4ED8C84B1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5646A5-0715-0269-BABE-D9A766087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94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3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in clothing&#10;&#10;Description automatically generated with low confidence">
            <a:extLst>
              <a:ext uri="{FF2B5EF4-FFF2-40B4-BE49-F238E27FC236}">
                <a16:creationId xmlns:a16="http://schemas.microsoft.com/office/drawing/2014/main" id="{7E8C1C34-8246-30C7-101A-A1EA8C5CEF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172" r="-1" b="680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384D8E-2462-465E-83F7-01FEE84A6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It’s PARTY play, </a:t>
            </a:r>
            <a:br>
              <a:rPr lang="en-US" sz="6600">
                <a:solidFill>
                  <a:srgbClr val="FFFFFF"/>
                </a:solidFill>
              </a:rPr>
            </a:br>
            <a:r>
              <a:rPr lang="en-US" sz="6600">
                <a:solidFill>
                  <a:srgbClr val="FFFFFF"/>
                </a:solidFill>
              </a:rPr>
              <a:t>NOT "person" play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4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1440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water sport, swimming&#10;&#10;Description automatically generated">
            <a:extLst>
              <a:ext uri="{FF2B5EF4-FFF2-40B4-BE49-F238E27FC236}">
                <a16:creationId xmlns:a16="http://schemas.microsoft.com/office/drawing/2014/main" id="{AB4CCF57-F733-FDCA-980C-09EC623CA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84D8E-2462-465E-83F7-01FEE84A62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Dungeons and Dragons is a game of communal storytelling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13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80E1-CB86-4B5D-9EBF-49E4FDE2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71BE-B69F-4224-ACD2-0A294EBB88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aseline="0" dirty="0"/>
              <a:t>20 questions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What do you</a:t>
            </a:r>
            <a:r>
              <a:rPr lang="en-US" baseline="0" dirty="0"/>
              <a:t> look like 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strangers see you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was your upbringing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Are you still in contact with people from your childhood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Why did you become an adventurer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Where have you been already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believe in the Gods?  Do you follow one?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feel about Magic?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worth dying for?</a:t>
            </a:r>
            <a:endParaRPr lang="en-US" baseline="0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 baseline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6F456-36EF-4813-A04E-DEEA870DBF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20Q Cont’d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your dream?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your stance on morals or the law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deal with strangers?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place a value on a person's life? Animals?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see all races as the same?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Does your hero like arts?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What’s your favorite meal?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about love?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have a dark secret?</a:t>
            </a:r>
            <a:endParaRPr lang="en-US" baseline="0" dirty="0">
              <a:cs typeface="Calibri" panose="020F0502020204030204"/>
            </a:endParaRPr>
          </a:p>
          <a:p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A31C11F8-6A51-4379-8B9F-F2266F6A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618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A8662-747C-ADA6-D19D-06372CCCC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Running a Game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61B1F-FC94-4C02-856F-86E9FC050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D3CBE-E795-D188-55DE-9493A7257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14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9867-0C62-CFC4-F64A-AE7E96A8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>
                <a:effectLst/>
              </a:rPr>
              <a:t>Session Zero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8B441-C562-9EF8-04AA-AAD927A67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en-US" dirty="0">
              <a:effectLst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6C35D6-2093-A914-1D42-6C3C8FCB3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35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B7A55FEE-4D87-FB4D-84C8-2B654BE1BBA7}">
  <we:reference id="wa104051163" version="1.2.0.3" store="en-US" storeType="OMEX"/>
  <we:alternateReferences>
    <we:reference id="wa104051163" version="1.2.0.3" store="wa1040511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48645</TotalTime>
  <Words>1732</Words>
  <Application>Microsoft Macintosh PowerPoint</Application>
  <PresentationFormat>Widescreen</PresentationFormat>
  <Paragraphs>271</Paragraphs>
  <Slides>41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Tw Cen MT</vt:lpstr>
      <vt:lpstr>Wingdings</vt:lpstr>
      <vt:lpstr>Office Theme</vt:lpstr>
      <vt:lpstr>PLANNING SLIDE</vt:lpstr>
      <vt:lpstr>PowerPoint Presentation</vt:lpstr>
      <vt:lpstr>Welcome to Dragon Fodder</vt:lpstr>
      <vt:lpstr>Who is Dragon Fodder?</vt:lpstr>
      <vt:lpstr>It’s PARTY play,  NOT "person" play</vt:lpstr>
      <vt:lpstr>Dungeons and Dragons is a game of communal storytelling</vt:lpstr>
      <vt:lpstr>Character Creation</vt:lpstr>
      <vt:lpstr>Running a Game</vt:lpstr>
      <vt:lpstr>Session Zero</vt:lpstr>
      <vt:lpstr>House Rules</vt:lpstr>
      <vt:lpstr>Setting the stage</vt:lpstr>
      <vt:lpstr>Moving the action</vt:lpstr>
      <vt:lpstr>Start simple</vt:lpstr>
      <vt:lpstr>Hooks</vt:lpstr>
      <vt:lpstr>Running the Game</vt:lpstr>
      <vt:lpstr>Building the Campaign</vt:lpstr>
      <vt:lpstr>Worldbuilding</vt:lpstr>
      <vt:lpstr>Coherency, Consistency, Verisimilitude </vt:lpstr>
      <vt:lpstr>Liminality -  describe the psychological process of transitioning across boundaries and borders</vt:lpstr>
      <vt:lpstr>What drives the real world?</vt:lpstr>
      <vt:lpstr>What is missing?</vt:lpstr>
      <vt:lpstr>Start Simple</vt:lpstr>
      <vt:lpstr>Start with what you know</vt:lpstr>
      <vt:lpstr>Start Small</vt:lpstr>
      <vt:lpstr>Make it plausible</vt:lpstr>
      <vt:lpstr>People</vt:lpstr>
      <vt:lpstr>Travel</vt:lpstr>
      <vt:lpstr>Economy</vt:lpstr>
      <vt:lpstr>Economy</vt:lpstr>
      <vt:lpstr>Weather &amp; Ecology</vt:lpstr>
      <vt:lpstr>Freedom &amp; Agency</vt:lpstr>
      <vt:lpstr>Power!</vt:lpstr>
      <vt:lpstr>Additional Resources</vt:lpstr>
      <vt:lpstr>Map Generators</vt:lpstr>
      <vt:lpstr>Online Play</vt:lpstr>
      <vt:lpstr>D&amp;D Beyond</vt:lpstr>
      <vt:lpstr>Kobold Fight Club</vt:lpstr>
      <vt:lpstr>Roll20</vt:lpstr>
      <vt:lpstr>Token Maker</vt:lpstr>
      <vt:lpstr>Google Images</vt:lpstr>
      <vt:lpstr>Lost Atlas lostatlas.co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Howard Holton</dc:creator>
  <cp:lastModifiedBy>Howard Holton</cp:lastModifiedBy>
  <cp:revision>3</cp:revision>
  <dcterms:created xsi:type="dcterms:W3CDTF">2022-05-15T22:49:01Z</dcterms:created>
  <dcterms:modified xsi:type="dcterms:W3CDTF">2022-07-03T16:21:13Z</dcterms:modified>
</cp:coreProperties>
</file>